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Roboto"/>
      <p:regular r:id="rId36"/>
      <p:bold r:id="rId37"/>
      <p:italic r:id="rId38"/>
      <p:boldItalic r:id="rId39"/>
    </p:embeddedFont>
    <p:embeddedFont>
      <p:font typeface="Nunito"/>
      <p:regular r:id="rId40"/>
      <p:bold r:id="rId41"/>
      <p:italic r:id="rId42"/>
      <p:boldItalic r:id="rId43"/>
    </p:embeddedFont>
    <p:embeddedFont>
      <p:font typeface="Inconsolata"/>
      <p:regular r:id="rId44"/>
      <p:bold r:id="rId45"/>
    </p:embeddedFont>
    <p:embeddedFont>
      <p:font typeface="Rajdhani Medium"/>
      <p:regular r:id="rId46"/>
      <p:bold r:id="rId47"/>
    </p:embeddedFont>
    <p:embeddedFont>
      <p:font typeface="Inconsolata Medium"/>
      <p:regular r:id="rId48"/>
      <p:bold r:id="rId49"/>
    </p:embeddedFont>
    <p:embeddedFont>
      <p:font typeface="Rajdhani"/>
      <p:regular r:id="rId50"/>
      <p:bold r:id="rId51"/>
    </p:embeddedFont>
    <p:embeddedFont>
      <p:font typeface="Inconsolata Black"/>
      <p:bold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regular.fntdata"/><Relationship Id="rId42" Type="http://schemas.openxmlformats.org/officeDocument/2006/relationships/font" Target="fonts/Nunito-italic.fntdata"/><Relationship Id="rId41" Type="http://schemas.openxmlformats.org/officeDocument/2006/relationships/font" Target="fonts/Nunito-bold.fntdata"/><Relationship Id="rId44" Type="http://schemas.openxmlformats.org/officeDocument/2006/relationships/font" Target="fonts/Inconsolata-regular.fntdata"/><Relationship Id="rId43" Type="http://schemas.openxmlformats.org/officeDocument/2006/relationships/font" Target="fonts/Nunito-boldItalic.fntdata"/><Relationship Id="rId46" Type="http://schemas.openxmlformats.org/officeDocument/2006/relationships/font" Target="fonts/RajdhaniMedium-regular.fntdata"/><Relationship Id="rId45" Type="http://schemas.openxmlformats.org/officeDocument/2006/relationships/font" Target="fonts/Inconsolata-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InconsolataMedium-regular.fntdata"/><Relationship Id="rId47" Type="http://schemas.openxmlformats.org/officeDocument/2006/relationships/font" Target="fonts/RajdhaniMedium-bold.fntdata"/><Relationship Id="rId49" Type="http://schemas.openxmlformats.org/officeDocument/2006/relationships/font" Target="fonts/InconsolataMedium-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Roboto-bold.fntdata"/><Relationship Id="rId36" Type="http://schemas.openxmlformats.org/officeDocument/2006/relationships/font" Target="fonts/Roboto-regular.fntdata"/><Relationship Id="rId39" Type="http://schemas.openxmlformats.org/officeDocument/2006/relationships/font" Target="fonts/Roboto-boldItalic.fntdata"/><Relationship Id="rId38" Type="http://schemas.openxmlformats.org/officeDocument/2006/relationships/font" Target="fonts/Roboto-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ajdhani-bold.fntdata"/><Relationship Id="rId50" Type="http://schemas.openxmlformats.org/officeDocument/2006/relationships/font" Target="fonts/Rajdhani-regular.fntdata"/><Relationship Id="rId52" Type="http://schemas.openxmlformats.org/officeDocument/2006/relationships/font" Target="fonts/InconsolataBlack-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32c07cede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32c07cede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32c07cede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32c07cede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32dab0426c_1_2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32dab0426c_1_2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32dab0426c_1_29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32dab0426c_1_29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389f6e3637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389f6e3637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389f6e3637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389f6e3637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389f6e3637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389f6e3637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389f6e3637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389f6e3637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32dab0426c_1_2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32dab0426c_1_2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32dab0426c_1_3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32dab0426c_1_3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30fdf32402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30fdf32402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32dab0426c_1_3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32dab0426c_1_3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389f6e3637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389f6e3637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389f6e3637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389f6e3637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32c07cede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32c07cede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32c07cede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32c07cede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32e34f56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32e34f56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32e34f566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32e34f566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32e34f566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32e34f566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32e34f566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32e34f566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32e34f566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32e34f566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30fdf32402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30fdf32402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32e34f566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32e34f566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30fdf32402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30fdf32402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32dab0426c_1_1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32dab0426c_1_1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32dab0426c_1_2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32dab0426c_1_2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32dab0426c_1_2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32dab0426c_1_2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30fdf32402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30fdf32402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30fdf32402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30fdf32402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243600" y="243600"/>
            <a:ext cx="8656800" cy="46563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637200" y="1581651"/>
            <a:ext cx="4263900" cy="1648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2"/>
              </a:buClr>
              <a:buSzPts val="5200"/>
              <a:buNone/>
              <a:defRPr b="0" sz="5200">
                <a:solidFill>
                  <a:schemeClr val="lt1"/>
                </a:solidFill>
                <a:latin typeface="Inconsolata Black"/>
                <a:ea typeface="Inconsolata Black"/>
                <a:cs typeface="Inconsolata Black"/>
                <a:sym typeface="Inconsolata Black"/>
              </a:defRPr>
            </a:lvl1pPr>
            <a:lvl2pPr lvl="1" algn="ctr">
              <a:spcBef>
                <a:spcPts val="0"/>
              </a:spcBef>
              <a:spcAft>
                <a:spcPts val="0"/>
              </a:spcAft>
              <a:buClr>
                <a:schemeClr val="lt2"/>
              </a:buClr>
              <a:buSzPts val="5200"/>
              <a:buNone/>
              <a:defRPr sz="5200">
                <a:solidFill>
                  <a:schemeClr val="lt2"/>
                </a:solidFill>
              </a:defRPr>
            </a:lvl2pPr>
            <a:lvl3pPr lvl="2" algn="ctr">
              <a:spcBef>
                <a:spcPts val="0"/>
              </a:spcBef>
              <a:spcAft>
                <a:spcPts val="0"/>
              </a:spcAft>
              <a:buClr>
                <a:schemeClr val="lt2"/>
              </a:buClr>
              <a:buSzPts val="5200"/>
              <a:buNone/>
              <a:defRPr sz="5200">
                <a:solidFill>
                  <a:schemeClr val="lt2"/>
                </a:solidFill>
              </a:defRPr>
            </a:lvl3pPr>
            <a:lvl4pPr lvl="3" algn="ctr">
              <a:spcBef>
                <a:spcPts val="0"/>
              </a:spcBef>
              <a:spcAft>
                <a:spcPts val="0"/>
              </a:spcAft>
              <a:buClr>
                <a:schemeClr val="lt2"/>
              </a:buClr>
              <a:buSzPts val="5200"/>
              <a:buNone/>
              <a:defRPr sz="5200">
                <a:solidFill>
                  <a:schemeClr val="lt2"/>
                </a:solidFill>
              </a:defRPr>
            </a:lvl4pPr>
            <a:lvl5pPr lvl="4" algn="ctr">
              <a:spcBef>
                <a:spcPts val="0"/>
              </a:spcBef>
              <a:spcAft>
                <a:spcPts val="0"/>
              </a:spcAft>
              <a:buClr>
                <a:schemeClr val="lt2"/>
              </a:buClr>
              <a:buSzPts val="5200"/>
              <a:buNone/>
              <a:defRPr sz="5200">
                <a:solidFill>
                  <a:schemeClr val="lt2"/>
                </a:solidFill>
              </a:defRPr>
            </a:lvl5pPr>
            <a:lvl6pPr lvl="5" algn="ctr">
              <a:spcBef>
                <a:spcPts val="0"/>
              </a:spcBef>
              <a:spcAft>
                <a:spcPts val="0"/>
              </a:spcAft>
              <a:buClr>
                <a:schemeClr val="lt2"/>
              </a:buClr>
              <a:buSzPts val="5200"/>
              <a:buNone/>
              <a:defRPr sz="5200">
                <a:solidFill>
                  <a:schemeClr val="lt2"/>
                </a:solidFill>
              </a:defRPr>
            </a:lvl6pPr>
            <a:lvl7pPr lvl="6" algn="ctr">
              <a:spcBef>
                <a:spcPts val="0"/>
              </a:spcBef>
              <a:spcAft>
                <a:spcPts val="0"/>
              </a:spcAft>
              <a:buClr>
                <a:schemeClr val="lt2"/>
              </a:buClr>
              <a:buSzPts val="5200"/>
              <a:buNone/>
              <a:defRPr sz="5200">
                <a:solidFill>
                  <a:schemeClr val="lt2"/>
                </a:solidFill>
              </a:defRPr>
            </a:lvl7pPr>
            <a:lvl8pPr lvl="7" algn="ctr">
              <a:spcBef>
                <a:spcPts val="0"/>
              </a:spcBef>
              <a:spcAft>
                <a:spcPts val="0"/>
              </a:spcAft>
              <a:buClr>
                <a:schemeClr val="lt2"/>
              </a:buClr>
              <a:buSzPts val="5200"/>
              <a:buNone/>
              <a:defRPr sz="5200">
                <a:solidFill>
                  <a:schemeClr val="lt2"/>
                </a:solidFill>
              </a:defRPr>
            </a:lvl8pPr>
            <a:lvl9pPr lvl="8" algn="ctr">
              <a:spcBef>
                <a:spcPts val="0"/>
              </a:spcBef>
              <a:spcAft>
                <a:spcPts val="0"/>
              </a:spcAft>
              <a:buClr>
                <a:schemeClr val="lt2"/>
              </a:buClr>
              <a:buSzPts val="5200"/>
              <a:buNone/>
              <a:defRPr sz="5200">
                <a:solidFill>
                  <a:schemeClr val="lt2"/>
                </a:solidFill>
              </a:defRPr>
            </a:lvl9pPr>
          </a:lstStyle>
          <a:p/>
        </p:txBody>
      </p:sp>
      <p:sp>
        <p:nvSpPr>
          <p:cNvPr id="11" name="Google Shape;11;p2"/>
          <p:cNvSpPr txBox="1"/>
          <p:nvPr>
            <p:ph idx="1" type="subTitle"/>
          </p:nvPr>
        </p:nvSpPr>
        <p:spPr>
          <a:xfrm>
            <a:off x="637200" y="3066391"/>
            <a:ext cx="4263900" cy="4215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800"/>
              <a:buNone/>
              <a:defRPr sz="1800">
                <a:solidFill>
                  <a:schemeClr val="lt2"/>
                </a:solidFill>
                <a:latin typeface="Rajdhani Medium"/>
                <a:ea typeface="Rajdhani Medium"/>
                <a:cs typeface="Rajdhani Medium"/>
                <a:sym typeface="Rajdhani Medium"/>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p:nvPr/>
        </p:nvSpPr>
        <p:spPr>
          <a:xfrm flipH="1">
            <a:off x="243600" y="243600"/>
            <a:ext cx="8656800" cy="46563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11"/>
          <p:cNvSpPr txBox="1"/>
          <p:nvPr>
            <p:ph hasCustomPrompt="1" type="title"/>
          </p:nvPr>
        </p:nvSpPr>
        <p:spPr>
          <a:xfrm>
            <a:off x="1671500" y="1454275"/>
            <a:ext cx="5801100" cy="1774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12000"/>
              <a:buNone/>
              <a:defRPr sz="14000"/>
            </a:lvl1pPr>
            <a:lvl2pPr lvl="1" algn="ctr">
              <a:spcBef>
                <a:spcPts val="0"/>
              </a:spcBef>
              <a:spcAft>
                <a:spcPts val="0"/>
              </a:spcAft>
              <a:buClr>
                <a:schemeClr val="accent5"/>
              </a:buClr>
              <a:buSzPts val="12000"/>
              <a:buNone/>
              <a:defRPr sz="12000">
                <a:solidFill>
                  <a:schemeClr val="accent5"/>
                </a:solidFill>
              </a:defRPr>
            </a:lvl2pPr>
            <a:lvl3pPr lvl="2" algn="ctr">
              <a:spcBef>
                <a:spcPts val="0"/>
              </a:spcBef>
              <a:spcAft>
                <a:spcPts val="0"/>
              </a:spcAft>
              <a:buClr>
                <a:schemeClr val="accent5"/>
              </a:buClr>
              <a:buSzPts val="12000"/>
              <a:buNone/>
              <a:defRPr sz="12000">
                <a:solidFill>
                  <a:schemeClr val="accent5"/>
                </a:solidFill>
              </a:defRPr>
            </a:lvl3pPr>
            <a:lvl4pPr lvl="3" algn="ctr">
              <a:spcBef>
                <a:spcPts val="0"/>
              </a:spcBef>
              <a:spcAft>
                <a:spcPts val="0"/>
              </a:spcAft>
              <a:buClr>
                <a:schemeClr val="accent5"/>
              </a:buClr>
              <a:buSzPts val="12000"/>
              <a:buNone/>
              <a:defRPr sz="12000">
                <a:solidFill>
                  <a:schemeClr val="accent5"/>
                </a:solidFill>
              </a:defRPr>
            </a:lvl4pPr>
            <a:lvl5pPr lvl="4" algn="ctr">
              <a:spcBef>
                <a:spcPts val="0"/>
              </a:spcBef>
              <a:spcAft>
                <a:spcPts val="0"/>
              </a:spcAft>
              <a:buClr>
                <a:schemeClr val="accent5"/>
              </a:buClr>
              <a:buSzPts val="12000"/>
              <a:buNone/>
              <a:defRPr sz="12000">
                <a:solidFill>
                  <a:schemeClr val="accent5"/>
                </a:solidFill>
              </a:defRPr>
            </a:lvl5pPr>
            <a:lvl6pPr lvl="5" algn="ctr">
              <a:spcBef>
                <a:spcPts val="0"/>
              </a:spcBef>
              <a:spcAft>
                <a:spcPts val="0"/>
              </a:spcAft>
              <a:buClr>
                <a:schemeClr val="accent5"/>
              </a:buClr>
              <a:buSzPts val="12000"/>
              <a:buNone/>
              <a:defRPr sz="12000">
                <a:solidFill>
                  <a:schemeClr val="accent5"/>
                </a:solidFill>
              </a:defRPr>
            </a:lvl6pPr>
            <a:lvl7pPr lvl="6" algn="ctr">
              <a:spcBef>
                <a:spcPts val="0"/>
              </a:spcBef>
              <a:spcAft>
                <a:spcPts val="0"/>
              </a:spcAft>
              <a:buClr>
                <a:schemeClr val="accent5"/>
              </a:buClr>
              <a:buSzPts val="12000"/>
              <a:buNone/>
              <a:defRPr sz="12000">
                <a:solidFill>
                  <a:schemeClr val="accent5"/>
                </a:solidFill>
              </a:defRPr>
            </a:lvl7pPr>
            <a:lvl8pPr lvl="7" algn="ctr">
              <a:spcBef>
                <a:spcPts val="0"/>
              </a:spcBef>
              <a:spcAft>
                <a:spcPts val="0"/>
              </a:spcAft>
              <a:buClr>
                <a:schemeClr val="accent5"/>
              </a:buClr>
              <a:buSzPts val="12000"/>
              <a:buNone/>
              <a:defRPr sz="12000">
                <a:solidFill>
                  <a:schemeClr val="accent5"/>
                </a:solidFill>
              </a:defRPr>
            </a:lvl8pPr>
            <a:lvl9pPr lvl="8" algn="ctr">
              <a:spcBef>
                <a:spcPts val="0"/>
              </a:spcBef>
              <a:spcAft>
                <a:spcPts val="0"/>
              </a:spcAft>
              <a:buClr>
                <a:schemeClr val="accent5"/>
              </a:buClr>
              <a:buSzPts val="12000"/>
              <a:buNone/>
              <a:defRPr sz="12000">
                <a:solidFill>
                  <a:schemeClr val="accent5"/>
                </a:solidFill>
              </a:defRPr>
            </a:lvl9pPr>
          </a:lstStyle>
          <a:p>
            <a:r>
              <a:t>xx%</a:t>
            </a:r>
          </a:p>
        </p:txBody>
      </p:sp>
      <p:sp>
        <p:nvSpPr>
          <p:cNvPr id="47" name="Google Shape;47;p11"/>
          <p:cNvSpPr txBox="1"/>
          <p:nvPr>
            <p:ph idx="1" type="body"/>
          </p:nvPr>
        </p:nvSpPr>
        <p:spPr>
          <a:xfrm>
            <a:off x="2432200" y="3304675"/>
            <a:ext cx="4279500" cy="487500"/>
          </a:xfrm>
          <a:prstGeom prst="rect">
            <a:avLst/>
          </a:prstGeom>
        </p:spPr>
        <p:txBody>
          <a:bodyPr anchorCtr="0" anchor="t" bIns="91425" lIns="91425" spcFirstLastPara="1" rIns="91425" wrap="square" tIns="91425">
            <a:noAutofit/>
          </a:bodyPr>
          <a:lstStyle>
            <a:lvl1pPr indent="-323850" lvl="0" marL="457200" algn="ctr">
              <a:spcBef>
                <a:spcPts val="0"/>
              </a:spcBef>
              <a:spcAft>
                <a:spcPts val="0"/>
              </a:spcAft>
              <a:buSzPts val="1500"/>
              <a:buChar char="●"/>
              <a:defRPr sz="1800">
                <a:solidFill>
                  <a:schemeClr val="lt2"/>
                </a:solidFill>
              </a:defRPr>
            </a:lvl1pPr>
            <a:lvl2pPr indent="-323850" lvl="1" marL="914400" algn="ctr">
              <a:spcBef>
                <a:spcPts val="0"/>
              </a:spcBef>
              <a:spcAft>
                <a:spcPts val="0"/>
              </a:spcAft>
              <a:buSzPts val="1500"/>
              <a:buChar char="○"/>
              <a:defRPr/>
            </a:lvl2pPr>
            <a:lvl3pPr indent="-323850" lvl="2" marL="1371600" algn="ctr">
              <a:spcBef>
                <a:spcPts val="0"/>
              </a:spcBef>
              <a:spcAft>
                <a:spcPts val="0"/>
              </a:spcAft>
              <a:buSzPts val="1500"/>
              <a:buChar char="■"/>
              <a:defRPr/>
            </a:lvl3pPr>
            <a:lvl4pPr indent="-323850" lvl="3" marL="1828800" algn="ctr">
              <a:spcBef>
                <a:spcPts val="0"/>
              </a:spcBef>
              <a:spcAft>
                <a:spcPts val="0"/>
              </a:spcAft>
              <a:buSzPts val="1500"/>
              <a:buChar char="●"/>
              <a:defRPr/>
            </a:lvl4pPr>
            <a:lvl5pPr indent="-323850" lvl="4" marL="2286000" algn="ctr">
              <a:spcBef>
                <a:spcPts val="0"/>
              </a:spcBef>
              <a:spcAft>
                <a:spcPts val="0"/>
              </a:spcAft>
              <a:buSzPts val="1500"/>
              <a:buChar char="○"/>
              <a:defRPr/>
            </a:lvl5pPr>
            <a:lvl6pPr indent="-323850" lvl="5" marL="2743200" algn="ctr">
              <a:spcBef>
                <a:spcPts val="0"/>
              </a:spcBef>
              <a:spcAft>
                <a:spcPts val="0"/>
              </a:spcAft>
              <a:buSzPts val="1500"/>
              <a:buChar char="■"/>
              <a:defRPr/>
            </a:lvl6pPr>
            <a:lvl7pPr indent="-323850" lvl="6" marL="3200400" algn="ctr">
              <a:spcBef>
                <a:spcPts val="0"/>
              </a:spcBef>
              <a:spcAft>
                <a:spcPts val="0"/>
              </a:spcAft>
              <a:buSzPts val="1500"/>
              <a:buChar char="●"/>
              <a:defRPr/>
            </a:lvl7pPr>
            <a:lvl8pPr indent="-323850" lvl="7" marL="3657600" algn="ctr">
              <a:spcBef>
                <a:spcPts val="0"/>
              </a:spcBef>
              <a:spcAft>
                <a:spcPts val="0"/>
              </a:spcAft>
              <a:buSzPts val="1500"/>
              <a:buChar char="○"/>
              <a:defRPr/>
            </a:lvl8pPr>
            <a:lvl9pPr indent="-323850" lvl="8" marL="4114800" algn="ctr">
              <a:spcBef>
                <a:spcPts val="0"/>
              </a:spcBef>
              <a:spcAft>
                <a:spcPts val="0"/>
              </a:spcAft>
              <a:buSzPts val="15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8" name="Shape 4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49" name="Shape 49"/>
        <p:cNvGrpSpPr/>
        <p:nvPr/>
      </p:nvGrpSpPr>
      <p:grpSpPr>
        <a:xfrm>
          <a:off x="0" y="0"/>
          <a:ext cx="0" cy="0"/>
          <a:chOff x="0" y="0"/>
          <a:chExt cx="0" cy="0"/>
        </a:xfrm>
      </p:grpSpPr>
      <p:sp>
        <p:nvSpPr>
          <p:cNvPr id="50" name="Google Shape;50;p13"/>
          <p:cNvSpPr/>
          <p:nvPr/>
        </p:nvSpPr>
        <p:spPr>
          <a:xfrm flipH="1">
            <a:off x="243600" y="243600"/>
            <a:ext cx="8656800" cy="46563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13"/>
          <p:cNvSpPr txBox="1"/>
          <p:nvPr>
            <p:ph type="title"/>
          </p:nvPr>
        </p:nvSpPr>
        <p:spPr>
          <a:xfrm>
            <a:off x="758775" y="445025"/>
            <a:ext cx="7626300" cy="572700"/>
          </a:xfrm>
          <a:prstGeom prst="rect">
            <a:avLst/>
          </a:prstGeom>
        </p:spPr>
        <p:txBody>
          <a:bodyPr anchorCtr="0" anchor="ctr" bIns="91425" lIns="91425" spcFirstLastPara="1" rIns="91425" wrap="square" tIns="91425">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sp>
        <p:nvSpPr>
          <p:cNvPr id="52" name="Google Shape;52;p13"/>
          <p:cNvSpPr txBox="1"/>
          <p:nvPr>
            <p:ph hasCustomPrompt="1" idx="2" type="title"/>
          </p:nvPr>
        </p:nvSpPr>
        <p:spPr>
          <a:xfrm>
            <a:off x="995050" y="1536475"/>
            <a:ext cx="827100" cy="531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3000">
                <a:solidFill>
                  <a:schemeClr val="lt2"/>
                </a:solidFill>
                <a:latin typeface="Rajdhani Medium"/>
                <a:ea typeface="Rajdhani Medium"/>
                <a:cs typeface="Rajdhani Medium"/>
                <a:sym typeface="Rajdhani Medium"/>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53" name="Google Shape;53;p13"/>
          <p:cNvSpPr txBox="1"/>
          <p:nvPr>
            <p:ph idx="3" type="title"/>
          </p:nvPr>
        </p:nvSpPr>
        <p:spPr>
          <a:xfrm>
            <a:off x="1898425" y="1536475"/>
            <a:ext cx="2757300" cy="5316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000"/>
              <a:buNone/>
              <a:defRPr b="1" sz="25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54" name="Google Shape;54;p13"/>
          <p:cNvSpPr txBox="1"/>
          <p:nvPr>
            <p:ph idx="4" type="title"/>
          </p:nvPr>
        </p:nvSpPr>
        <p:spPr>
          <a:xfrm>
            <a:off x="1898425" y="1895385"/>
            <a:ext cx="2589900" cy="753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1400"/>
              <a:buFont typeface="Nunito"/>
              <a:buNone/>
              <a:defRPr b="0" sz="1600">
                <a:solidFill>
                  <a:schemeClr val="lt2"/>
                </a:solidFill>
                <a:latin typeface="Rajdhani Medium"/>
                <a:ea typeface="Rajdhani Medium"/>
                <a:cs typeface="Rajdhani Medium"/>
                <a:sym typeface="Rajdhani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55" name="Google Shape;55;p13"/>
          <p:cNvSpPr txBox="1"/>
          <p:nvPr>
            <p:ph hasCustomPrompt="1" idx="5" type="title"/>
          </p:nvPr>
        </p:nvSpPr>
        <p:spPr>
          <a:xfrm>
            <a:off x="4640725" y="1536475"/>
            <a:ext cx="827100" cy="531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3000">
                <a:solidFill>
                  <a:schemeClr val="lt2"/>
                </a:solidFill>
                <a:latin typeface="Rajdhani Medium"/>
                <a:ea typeface="Rajdhani Medium"/>
                <a:cs typeface="Rajdhani Medium"/>
                <a:sym typeface="Rajdhani Medium"/>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56" name="Google Shape;56;p13"/>
          <p:cNvSpPr txBox="1"/>
          <p:nvPr>
            <p:ph idx="6" type="title"/>
          </p:nvPr>
        </p:nvSpPr>
        <p:spPr>
          <a:xfrm>
            <a:off x="5544100" y="1536475"/>
            <a:ext cx="2757300" cy="5316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000"/>
              <a:buNone/>
              <a:defRPr b="1" sz="25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57" name="Google Shape;57;p13"/>
          <p:cNvSpPr txBox="1"/>
          <p:nvPr>
            <p:ph idx="7" type="title"/>
          </p:nvPr>
        </p:nvSpPr>
        <p:spPr>
          <a:xfrm>
            <a:off x="5544100" y="1895385"/>
            <a:ext cx="2589900" cy="753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1400"/>
              <a:buFont typeface="Nunito"/>
              <a:buNone/>
              <a:defRPr b="0" sz="1600">
                <a:solidFill>
                  <a:schemeClr val="lt2"/>
                </a:solidFill>
                <a:latin typeface="Rajdhani Medium"/>
                <a:ea typeface="Rajdhani Medium"/>
                <a:cs typeface="Rajdhani Medium"/>
                <a:sym typeface="Rajdhani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58" name="Google Shape;58;p13"/>
          <p:cNvSpPr txBox="1"/>
          <p:nvPr>
            <p:ph hasCustomPrompt="1" idx="8" type="title"/>
          </p:nvPr>
        </p:nvSpPr>
        <p:spPr>
          <a:xfrm>
            <a:off x="995050" y="3049975"/>
            <a:ext cx="827100" cy="531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3000">
                <a:solidFill>
                  <a:schemeClr val="lt2"/>
                </a:solidFill>
                <a:latin typeface="Rajdhani Medium"/>
                <a:ea typeface="Rajdhani Medium"/>
                <a:cs typeface="Rajdhani Medium"/>
                <a:sym typeface="Rajdhani Medium"/>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59" name="Google Shape;59;p13"/>
          <p:cNvSpPr txBox="1"/>
          <p:nvPr>
            <p:ph idx="9" type="title"/>
          </p:nvPr>
        </p:nvSpPr>
        <p:spPr>
          <a:xfrm>
            <a:off x="1898425" y="3049975"/>
            <a:ext cx="2757300" cy="5316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000"/>
              <a:buNone/>
              <a:defRPr b="1" sz="25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60" name="Google Shape;60;p13"/>
          <p:cNvSpPr txBox="1"/>
          <p:nvPr>
            <p:ph idx="13" type="title"/>
          </p:nvPr>
        </p:nvSpPr>
        <p:spPr>
          <a:xfrm>
            <a:off x="1898425" y="3408885"/>
            <a:ext cx="2589900" cy="753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1400"/>
              <a:buFont typeface="Nunito"/>
              <a:buNone/>
              <a:defRPr b="0" sz="1600">
                <a:solidFill>
                  <a:schemeClr val="lt2"/>
                </a:solidFill>
                <a:latin typeface="Rajdhani Medium"/>
                <a:ea typeface="Rajdhani Medium"/>
                <a:cs typeface="Rajdhani Medium"/>
                <a:sym typeface="Rajdhani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61" name="Google Shape;61;p13"/>
          <p:cNvSpPr txBox="1"/>
          <p:nvPr>
            <p:ph hasCustomPrompt="1" idx="14" type="title"/>
          </p:nvPr>
        </p:nvSpPr>
        <p:spPr>
          <a:xfrm>
            <a:off x="4640725" y="3049975"/>
            <a:ext cx="827100" cy="531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3000">
                <a:solidFill>
                  <a:schemeClr val="lt2"/>
                </a:solidFill>
                <a:latin typeface="Rajdhani Medium"/>
                <a:ea typeface="Rajdhani Medium"/>
                <a:cs typeface="Rajdhani Medium"/>
                <a:sym typeface="Rajdhani Medium"/>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62" name="Google Shape;62;p13"/>
          <p:cNvSpPr txBox="1"/>
          <p:nvPr>
            <p:ph idx="15" type="title"/>
          </p:nvPr>
        </p:nvSpPr>
        <p:spPr>
          <a:xfrm>
            <a:off x="5544100" y="3049975"/>
            <a:ext cx="2757300" cy="5316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000"/>
              <a:buNone/>
              <a:defRPr b="1" sz="25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63" name="Google Shape;63;p13"/>
          <p:cNvSpPr txBox="1"/>
          <p:nvPr>
            <p:ph idx="16" type="title"/>
          </p:nvPr>
        </p:nvSpPr>
        <p:spPr>
          <a:xfrm>
            <a:off x="5544100" y="3408885"/>
            <a:ext cx="2589900" cy="753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1400"/>
              <a:buFont typeface="Nunito"/>
              <a:buNone/>
              <a:defRPr b="0" sz="1600">
                <a:solidFill>
                  <a:schemeClr val="lt2"/>
                </a:solidFill>
                <a:latin typeface="Rajdhani Medium"/>
                <a:ea typeface="Rajdhani Medium"/>
                <a:cs typeface="Rajdhani Medium"/>
                <a:sym typeface="Rajdhani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1">
    <p:spTree>
      <p:nvGrpSpPr>
        <p:cNvPr id="64" name="Shape 64"/>
        <p:cNvGrpSpPr/>
        <p:nvPr/>
      </p:nvGrpSpPr>
      <p:grpSpPr>
        <a:xfrm>
          <a:off x="0" y="0"/>
          <a:ext cx="0" cy="0"/>
          <a:chOff x="0" y="0"/>
          <a:chExt cx="0" cy="0"/>
        </a:xfrm>
      </p:grpSpPr>
      <p:sp>
        <p:nvSpPr>
          <p:cNvPr id="65" name="Google Shape;65;p14"/>
          <p:cNvSpPr txBox="1"/>
          <p:nvPr>
            <p:ph type="title"/>
          </p:nvPr>
        </p:nvSpPr>
        <p:spPr>
          <a:xfrm>
            <a:off x="3802700" y="1749238"/>
            <a:ext cx="4553700" cy="19461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3600"/>
              <a:buNone/>
              <a:defRPr b="1" sz="7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66" name="Google Shape;66;p14"/>
          <p:cNvSpPr txBox="1"/>
          <p:nvPr>
            <p:ph idx="1" type="subTitle"/>
          </p:nvPr>
        </p:nvSpPr>
        <p:spPr>
          <a:xfrm>
            <a:off x="4070450" y="3834213"/>
            <a:ext cx="4018200" cy="52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a:solidFill>
                  <a:schemeClr val="lt2"/>
                </a:solidFill>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67" name="Google Shape;67;p14"/>
          <p:cNvSpPr txBox="1"/>
          <p:nvPr>
            <p:ph hasCustomPrompt="1" idx="2" type="title"/>
          </p:nvPr>
        </p:nvSpPr>
        <p:spPr>
          <a:xfrm>
            <a:off x="5292600" y="773313"/>
            <a:ext cx="1573800" cy="7722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6000">
                <a:solidFill>
                  <a:schemeClr val="lt2"/>
                </a:solidFill>
                <a:latin typeface="Rajdhani Medium"/>
                <a:ea typeface="Rajdhani Medium"/>
                <a:cs typeface="Rajdhani Medium"/>
                <a:sym typeface="Rajdhani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1_1">
    <p:spTree>
      <p:nvGrpSpPr>
        <p:cNvPr id="68" name="Shape 68"/>
        <p:cNvGrpSpPr/>
        <p:nvPr/>
      </p:nvGrpSpPr>
      <p:grpSpPr>
        <a:xfrm>
          <a:off x="0" y="0"/>
          <a:ext cx="0" cy="0"/>
          <a:chOff x="0" y="0"/>
          <a:chExt cx="0" cy="0"/>
        </a:xfrm>
      </p:grpSpPr>
      <p:sp>
        <p:nvSpPr>
          <p:cNvPr id="69" name="Google Shape;69;p15"/>
          <p:cNvSpPr txBox="1"/>
          <p:nvPr>
            <p:ph type="title"/>
          </p:nvPr>
        </p:nvSpPr>
        <p:spPr>
          <a:xfrm>
            <a:off x="1336050" y="1342323"/>
            <a:ext cx="6471900" cy="96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b="1" sz="7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70" name="Google Shape;70;p15"/>
          <p:cNvSpPr txBox="1"/>
          <p:nvPr>
            <p:ph idx="1" type="subTitle"/>
          </p:nvPr>
        </p:nvSpPr>
        <p:spPr>
          <a:xfrm>
            <a:off x="2562900" y="2352457"/>
            <a:ext cx="4018200" cy="52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71" name="Google Shape;71;p15"/>
          <p:cNvSpPr txBox="1"/>
          <p:nvPr>
            <p:ph hasCustomPrompt="1" idx="2" type="title"/>
          </p:nvPr>
        </p:nvSpPr>
        <p:spPr>
          <a:xfrm>
            <a:off x="3785050" y="565207"/>
            <a:ext cx="1573800" cy="7722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6000">
                <a:solidFill>
                  <a:schemeClr val="lt2"/>
                </a:solidFill>
                <a:latin typeface="Rajdhani Medium"/>
                <a:ea typeface="Rajdhani Medium"/>
                <a:cs typeface="Rajdhani Medium"/>
                <a:sym typeface="Rajdhani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72" name="Shape 72"/>
        <p:cNvGrpSpPr/>
        <p:nvPr/>
      </p:nvGrpSpPr>
      <p:grpSpPr>
        <a:xfrm>
          <a:off x="0" y="0"/>
          <a:ext cx="0" cy="0"/>
          <a:chOff x="0" y="0"/>
          <a:chExt cx="0" cy="0"/>
        </a:xfrm>
      </p:grpSpPr>
      <p:sp>
        <p:nvSpPr>
          <p:cNvPr id="73" name="Google Shape;73;p16"/>
          <p:cNvSpPr/>
          <p:nvPr/>
        </p:nvSpPr>
        <p:spPr>
          <a:xfrm>
            <a:off x="243600" y="243600"/>
            <a:ext cx="8656800" cy="46563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6"/>
          <p:cNvSpPr txBox="1"/>
          <p:nvPr>
            <p:ph type="title"/>
          </p:nvPr>
        </p:nvSpPr>
        <p:spPr>
          <a:xfrm>
            <a:off x="2487675" y="3246535"/>
            <a:ext cx="4168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sz="25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75" name="Google Shape;75;p16"/>
          <p:cNvSpPr txBox="1"/>
          <p:nvPr>
            <p:ph idx="2" type="title"/>
          </p:nvPr>
        </p:nvSpPr>
        <p:spPr>
          <a:xfrm>
            <a:off x="1511775" y="1720550"/>
            <a:ext cx="6120300" cy="15906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3300"/>
              <a:buNone/>
              <a:defRPr b="0" sz="2800">
                <a:solidFill>
                  <a:schemeClr val="lt2"/>
                </a:solidFill>
                <a:latin typeface="Rajdhani Medium"/>
                <a:ea typeface="Rajdhani Medium"/>
                <a:cs typeface="Rajdhani Medium"/>
                <a:sym typeface="Rajdhani Medium"/>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CUSTOM_4">
    <p:spTree>
      <p:nvGrpSpPr>
        <p:cNvPr id="76" name="Shape 76"/>
        <p:cNvGrpSpPr/>
        <p:nvPr/>
      </p:nvGrpSpPr>
      <p:grpSpPr>
        <a:xfrm>
          <a:off x="0" y="0"/>
          <a:ext cx="0" cy="0"/>
          <a:chOff x="0" y="0"/>
          <a:chExt cx="0" cy="0"/>
        </a:xfrm>
      </p:grpSpPr>
      <p:sp>
        <p:nvSpPr>
          <p:cNvPr id="77" name="Google Shape;77;p17"/>
          <p:cNvSpPr/>
          <p:nvPr/>
        </p:nvSpPr>
        <p:spPr>
          <a:xfrm>
            <a:off x="243600" y="243600"/>
            <a:ext cx="8656800" cy="46563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7"/>
          <p:cNvSpPr txBox="1"/>
          <p:nvPr>
            <p:ph type="title"/>
          </p:nvPr>
        </p:nvSpPr>
        <p:spPr>
          <a:xfrm>
            <a:off x="4476800" y="1340037"/>
            <a:ext cx="3732000" cy="1611900"/>
          </a:xfrm>
          <a:prstGeom prst="rect">
            <a:avLst/>
          </a:prstGeom>
        </p:spPr>
        <p:txBody>
          <a:bodyPr anchorCtr="0" anchor="b" bIns="91425" lIns="91425" spcFirstLastPara="1" rIns="91425" wrap="square" tIns="91425">
            <a:noAutofit/>
          </a:bodyPr>
          <a:lstStyle>
            <a:lvl1pPr lvl="0" rtl="0" algn="r">
              <a:lnSpc>
                <a:spcPct val="80000"/>
              </a:lnSpc>
              <a:spcBef>
                <a:spcPts val="0"/>
              </a:spcBef>
              <a:spcAft>
                <a:spcPts val="0"/>
              </a:spcAft>
              <a:buSzPts val="4200"/>
              <a:buNone/>
              <a:defRPr sz="3700"/>
            </a:lvl1pPr>
            <a:lvl2pPr lvl="1" rtl="0" algn="r">
              <a:spcBef>
                <a:spcPts val="0"/>
              </a:spcBef>
              <a:spcAft>
                <a:spcPts val="0"/>
              </a:spcAft>
              <a:buSzPts val="4200"/>
              <a:buNone/>
              <a:defRPr sz="4200"/>
            </a:lvl2pPr>
            <a:lvl3pPr lvl="2" rtl="0" algn="r">
              <a:spcBef>
                <a:spcPts val="0"/>
              </a:spcBef>
              <a:spcAft>
                <a:spcPts val="0"/>
              </a:spcAft>
              <a:buSzPts val="4200"/>
              <a:buNone/>
              <a:defRPr sz="4200"/>
            </a:lvl3pPr>
            <a:lvl4pPr lvl="3" rtl="0" algn="r">
              <a:spcBef>
                <a:spcPts val="0"/>
              </a:spcBef>
              <a:spcAft>
                <a:spcPts val="0"/>
              </a:spcAft>
              <a:buSzPts val="4200"/>
              <a:buNone/>
              <a:defRPr sz="4200"/>
            </a:lvl4pPr>
            <a:lvl5pPr lvl="4" rtl="0" algn="r">
              <a:spcBef>
                <a:spcPts val="0"/>
              </a:spcBef>
              <a:spcAft>
                <a:spcPts val="0"/>
              </a:spcAft>
              <a:buSzPts val="4200"/>
              <a:buNone/>
              <a:defRPr sz="4200"/>
            </a:lvl5pPr>
            <a:lvl6pPr lvl="5" rtl="0" algn="r">
              <a:spcBef>
                <a:spcPts val="0"/>
              </a:spcBef>
              <a:spcAft>
                <a:spcPts val="0"/>
              </a:spcAft>
              <a:buSzPts val="4200"/>
              <a:buNone/>
              <a:defRPr sz="4200"/>
            </a:lvl6pPr>
            <a:lvl7pPr lvl="6" rtl="0" algn="r">
              <a:spcBef>
                <a:spcPts val="0"/>
              </a:spcBef>
              <a:spcAft>
                <a:spcPts val="0"/>
              </a:spcAft>
              <a:buSzPts val="4200"/>
              <a:buNone/>
              <a:defRPr sz="4200"/>
            </a:lvl7pPr>
            <a:lvl8pPr lvl="7" rtl="0" algn="r">
              <a:spcBef>
                <a:spcPts val="0"/>
              </a:spcBef>
              <a:spcAft>
                <a:spcPts val="0"/>
              </a:spcAft>
              <a:buSzPts val="4200"/>
              <a:buNone/>
              <a:defRPr sz="4200"/>
            </a:lvl8pPr>
            <a:lvl9pPr lvl="8" rtl="0" algn="r">
              <a:spcBef>
                <a:spcPts val="0"/>
              </a:spcBef>
              <a:spcAft>
                <a:spcPts val="0"/>
              </a:spcAft>
              <a:buSzPts val="4200"/>
              <a:buNone/>
              <a:defRPr sz="4200"/>
            </a:lvl9pPr>
          </a:lstStyle>
          <a:p/>
        </p:txBody>
      </p:sp>
      <p:sp>
        <p:nvSpPr>
          <p:cNvPr id="79" name="Google Shape;79;p17"/>
          <p:cNvSpPr txBox="1"/>
          <p:nvPr>
            <p:ph idx="1" type="subTitle"/>
          </p:nvPr>
        </p:nvSpPr>
        <p:spPr>
          <a:xfrm>
            <a:off x="5267900" y="2905337"/>
            <a:ext cx="2940900" cy="916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1500">
                <a:solidFill>
                  <a:schemeClr val="lt2"/>
                </a:solidFill>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_1">
    <p:spTree>
      <p:nvGrpSpPr>
        <p:cNvPr id="80" name="Shape 80"/>
        <p:cNvGrpSpPr/>
        <p:nvPr/>
      </p:nvGrpSpPr>
      <p:grpSpPr>
        <a:xfrm>
          <a:off x="0" y="0"/>
          <a:ext cx="0" cy="0"/>
          <a:chOff x="0" y="0"/>
          <a:chExt cx="0" cy="0"/>
        </a:xfrm>
      </p:grpSpPr>
      <p:sp>
        <p:nvSpPr>
          <p:cNvPr id="81" name="Google Shape;81;p18"/>
          <p:cNvSpPr/>
          <p:nvPr/>
        </p:nvSpPr>
        <p:spPr>
          <a:xfrm flipH="1">
            <a:off x="243600" y="243600"/>
            <a:ext cx="8656800" cy="46563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8"/>
          <p:cNvSpPr txBox="1"/>
          <p:nvPr>
            <p:ph hasCustomPrompt="1" type="title"/>
          </p:nvPr>
        </p:nvSpPr>
        <p:spPr>
          <a:xfrm>
            <a:off x="4104238" y="2175438"/>
            <a:ext cx="3583200" cy="68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7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83" name="Google Shape;83;p18"/>
          <p:cNvSpPr txBox="1"/>
          <p:nvPr>
            <p:ph idx="1" type="subTitle"/>
          </p:nvPr>
        </p:nvSpPr>
        <p:spPr>
          <a:xfrm>
            <a:off x="4106938" y="2800438"/>
            <a:ext cx="3577800" cy="495300"/>
          </a:xfrm>
          <a:prstGeom prst="rect">
            <a:avLst/>
          </a:prstGeom>
        </p:spPr>
        <p:txBody>
          <a:bodyPr anchorCtr="0" anchor="ctr" bIns="91425" lIns="91425" spcFirstLastPara="1" rIns="91425" wrap="square" tIns="91425">
            <a:noAutofit/>
          </a:bodyPr>
          <a:lstStyle>
            <a:lvl1pPr lvl="0" algn="ctr">
              <a:spcBef>
                <a:spcPts val="0"/>
              </a:spcBef>
              <a:spcAft>
                <a:spcPts val="0"/>
              </a:spcAft>
              <a:buSzPts val="1500"/>
              <a:buNone/>
              <a:defRPr sz="1600">
                <a:solidFill>
                  <a:schemeClr val="lt2"/>
                </a:solidFill>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84" name="Google Shape;84;p18"/>
          <p:cNvSpPr txBox="1"/>
          <p:nvPr>
            <p:ph hasCustomPrompt="1" idx="2" type="title"/>
          </p:nvPr>
        </p:nvSpPr>
        <p:spPr>
          <a:xfrm>
            <a:off x="1456563" y="844500"/>
            <a:ext cx="3583200" cy="68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7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85" name="Google Shape;85;p18"/>
          <p:cNvSpPr txBox="1"/>
          <p:nvPr>
            <p:ph idx="3" type="subTitle"/>
          </p:nvPr>
        </p:nvSpPr>
        <p:spPr>
          <a:xfrm>
            <a:off x="1459263" y="1469500"/>
            <a:ext cx="3577800" cy="49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500"/>
              <a:buNone/>
              <a:defRPr sz="1600">
                <a:solidFill>
                  <a:schemeClr val="lt2"/>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86" name="Google Shape;86;p18"/>
          <p:cNvSpPr txBox="1"/>
          <p:nvPr>
            <p:ph hasCustomPrompt="1" idx="4" type="title"/>
          </p:nvPr>
        </p:nvSpPr>
        <p:spPr>
          <a:xfrm>
            <a:off x="1456563" y="3389900"/>
            <a:ext cx="3583200" cy="68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7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87" name="Google Shape;87;p18"/>
          <p:cNvSpPr txBox="1"/>
          <p:nvPr>
            <p:ph idx="5" type="subTitle"/>
          </p:nvPr>
        </p:nvSpPr>
        <p:spPr>
          <a:xfrm>
            <a:off x="1459263" y="4014950"/>
            <a:ext cx="3577800" cy="49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500"/>
              <a:buNone/>
              <a:defRPr sz="1600">
                <a:solidFill>
                  <a:schemeClr val="lt2"/>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_1_1">
    <p:spTree>
      <p:nvGrpSpPr>
        <p:cNvPr id="88" name="Shape 88"/>
        <p:cNvGrpSpPr/>
        <p:nvPr/>
      </p:nvGrpSpPr>
      <p:grpSpPr>
        <a:xfrm>
          <a:off x="0" y="0"/>
          <a:ext cx="0" cy="0"/>
          <a:chOff x="0" y="0"/>
          <a:chExt cx="0" cy="0"/>
        </a:xfrm>
      </p:grpSpPr>
      <p:sp>
        <p:nvSpPr>
          <p:cNvPr id="89" name="Google Shape;89;p19"/>
          <p:cNvSpPr txBox="1"/>
          <p:nvPr>
            <p:ph type="title"/>
          </p:nvPr>
        </p:nvSpPr>
        <p:spPr>
          <a:xfrm>
            <a:off x="4028450" y="1746750"/>
            <a:ext cx="3656700" cy="717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4200"/>
              <a:buNone/>
              <a:defRPr sz="35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0" name="Google Shape;90;p19"/>
          <p:cNvSpPr txBox="1"/>
          <p:nvPr>
            <p:ph idx="1" type="subTitle"/>
          </p:nvPr>
        </p:nvSpPr>
        <p:spPr>
          <a:xfrm>
            <a:off x="4028450" y="2396450"/>
            <a:ext cx="3656700" cy="110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1500">
                <a:solidFill>
                  <a:schemeClr val="lt2"/>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91" name="Shape 91"/>
        <p:cNvGrpSpPr/>
        <p:nvPr/>
      </p:nvGrpSpPr>
      <p:grpSpPr>
        <a:xfrm>
          <a:off x="0" y="0"/>
          <a:ext cx="0" cy="0"/>
          <a:chOff x="0" y="0"/>
          <a:chExt cx="0" cy="0"/>
        </a:xfrm>
      </p:grpSpPr>
      <p:sp>
        <p:nvSpPr>
          <p:cNvPr id="92" name="Google Shape;92;p20"/>
          <p:cNvSpPr/>
          <p:nvPr/>
        </p:nvSpPr>
        <p:spPr>
          <a:xfrm flipH="1">
            <a:off x="243600" y="243600"/>
            <a:ext cx="8656800" cy="46563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0"/>
          <p:cNvSpPr txBox="1"/>
          <p:nvPr>
            <p:ph type="title"/>
          </p:nvPr>
        </p:nvSpPr>
        <p:spPr>
          <a:xfrm>
            <a:off x="758775" y="445025"/>
            <a:ext cx="7626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94" name="Google Shape;94;p20"/>
          <p:cNvSpPr txBox="1"/>
          <p:nvPr>
            <p:ph idx="2" type="title"/>
          </p:nvPr>
        </p:nvSpPr>
        <p:spPr>
          <a:xfrm>
            <a:off x="4782288" y="3062400"/>
            <a:ext cx="26334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2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95" name="Google Shape;95;p20"/>
          <p:cNvSpPr txBox="1"/>
          <p:nvPr>
            <p:ph idx="3" type="title"/>
          </p:nvPr>
        </p:nvSpPr>
        <p:spPr>
          <a:xfrm>
            <a:off x="5102838" y="3517800"/>
            <a:ext cx="19923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solidFill>
                  <a:schemeClr val="lt2"/>
                </a:solidFill>
                <a:latin typeface="Rajdhani Medium"/>
                <a:ea typeface="Rajdhani Medium"/>
                <a:cs typeface="Rajdhani Medium"/>
                <a:sym typeface="Rajdhani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96" name="Google Shape;96;p20"/>
          <p:cNvSpPr txBox="1"/>
          <p:nvPr>
            <p:ph idx="4" type="title"/>
          </p:nvPr>
        </p:nvSpPr>
        <p:spPr>
          <a:xfrm>
            <a:off x="1728312" y="3062400"/>
            <a:ext cx="26337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2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97" name="Google Shape;97;p20"/>
          <p:cNvSpPr txBox="1"/>
          <p:nvPr>
            <p:ph idx="5" type="title"/>
          </p:nvPr>
        </p:nvSpPr>
        <p:spPr>
          <a:xfrm>
            <a:off x="2048900" y="3517800"/>
            <a:ext cx="19923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solidFill>
                  <a:schemeClr val="lt2"/>
                </a:solidFill>
                <a:latin typeface="Rajdhani Medium"/>
                <a:ea typeface="Rajdhani Medium"/>
                <a:cs typeface="Rajdhani Medium"/>
                <a:sym typeface="Rajdhani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p:nvPr/>
        </p:nvSpPr>
        <p:spPr>
          <a:xfrm>
            <a:off x="243600" y="243600"/>
            <a:ext cx="8656800" cy="46563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type="title"/>
          </p:nvPr>
        </p:nvSpPr>
        <p:spPr>
          <a:xfrm>
            <a:off x="1008575" y="1871950"/>
            <a:ext cx="4639200" cy="1946100"/>
          </a:xfrm>
          <a:prstGeom prst="rect">
            <a:avLst/>
          </a:prstGeom>
        </p:spPr>
        <p:txBody>
          <a:bodyPr anchorCtr="0" anchor="ctr" bIns="91425" lIns="91425" spcFirstLastPara="1" rIns="91425" wrap="square" tIns="91425">
            <a:noAutofit/>
          </a:bodyPr>
          <a:lstStyle>
            <a:lvl1pPr lvl="0" algn="l">
              <a:lnSpc>
                <a:spcPct val="80000"/>
              </a:lnSpc>
              <a:spcBef>
                <a:spcPts val="0"/>
              </a:spcBef>
              <a:spcAft>
                <a:spcPts val="0"/>
              </a:spcAft>
              <a:buSzPts val="3600"/>
              <a:buNone/>
              <a:defRPr b="1" sz="6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 type="subTitle"/>
          </p:nvPr>
        </p:nvSpPr>
        <p:spPr>
          <a:xfrm>
            <a:off x="1008575" y="3652125"/>
            <a:ext cx="4276500" cy="522900"/>
          </a:xfrm>
          <a:prstGeom prst="rect">
            <a:avLst/>
          </a:prstGeom>
        </p:spPr>
        <p:txBody>
          <a:bodyPr anchorCtr="0" anchor="t" bIns="91425" lIns="91425" spcFirstLastPara="1" rIns="91425" wrap="square" tIns="91425">
            <a:noAutofit/>
          </a:bodyPr>
          <a:lstStyle>
            <a:lvl1pPr lvl="0">
              <a:spcBef>
                <a:spcPts val="0"/>
              </a:spcBef>
              <a:spcAft>
                <a:spcPts val="0"/>
              </a:spcAft>
              <a:buSzPts val="1500"/>
              <a:buNone/>
              <a:defRPr sz="1500">
                <a:solidFill>
                  <a:schemeClr val="lt2"/>
                </a:solidFill>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16" name="Google Shape;16;p3"/>
          <p:cNvSpPr txBox="1"/>
          <p:nvPr>
            <p:ph hasCustomPrompt="1" idx="2" type="title"/>
          </p:nvPr>
        </p:nvSpPr>
        <p:spPr>
          <a:xfrm>
            <a:off x="1008575" y="1008450"/>
            <a:ext cx="1137900" cy="7722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sz="6000">
                <a:solidFill>
                  <a:schemeClr val="lt2"/>
                </a:solidFill>
                <a:latin typeface="Rajdhani Medium"/>
                <a:ea typeface="Rajdhani Medium"/>
                <a:cs typeface="Rajdhani Medium"/>
                <a:sym typeface="Rajdhani Medium"/>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0_1">
    <p:spTree>
      <p:nvGrpSpPr>
        <p:cNvPr id="98" name="Shape 98"/>
        <p:cNvGrpSpPr/>
        <p:nvPr/>
      </p:nvGrpSpPr>
      <p:grpSpPr>
        <a:xfrm>
          <a:off x="0" y="0"/>
          <a:ext cx="0" cy="0"/>
          <a:chOff x="0" y="0"/>
          <a:chExt cx="0" cy="0"/>
        </a:xfrm>
      </p:grpSpPr>
      <p:sp>
        <p:nvSpPr>
          <p:cNvPr id="99" name="Google Shape;99;p21"/>
          <p:cNvSpPr txBox="1"/>
          <p:nvPr>
            <p:ph type="title"/>
          </p:nvPr>
        </p:nvSpPr>
        <p:spPr>
          <a:xfrm>
            <a:off x="758775" y="445025"/>
            <a:ext cx="7626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00" name="Google Shape;100;p21"/>
          <p:cNvSpPr txBox="1"/>
          <p:nvPr>
            <p:ph idx="2" type="title"/>
          </p:nvPr>
        </p:nvSpPr>
        <p:spPr>
          <a:xfrm>
            <a:off x="4360783" y="3062400"/>
            <a:ext cx="3667200" cy="531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2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01" name="Google Shape;101;p21"/>
          <p:cNvSpPr txBox="1"/>
          <p:nvPr>
            <p:ph idx="3" type="title"/>
          </p:nvPr>
        </p:nvSpPr>
        <p:spPr>
          <a:xfrm>
            <a:off x="4360675" y="3465691"/>
            <a:ext cx="3667800" cy="916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Nunito"/>
              <a:buNone/>
              <a:defRPr b="0" sz="1500">
                <a:solidFill>
                  <a:schemeClr val="lt2"/>
                </a:solidFill>
                <a:latin typeface="Rajdhani Medium"/>
                <a:ea typeface="Rajdhani Medium"/>
                <a:cs typeface="Rajdhani Medium"/>
                <a:sym typeface="Rajdhani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102" name="Google Shape;102;p21"/>
          <p:cNvSpPr txBox="1"/>
          <p:nvPr>
            <p:ph idx="4" type="title"/>
          </p:nvPr>
        </p:nvSpPr>
        <p:spPr>
          <a:xfrm>
            <a:off x="4360609" y="1434825"/>
            <a:ext cx="3667800" cy="531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2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03" name="Google Shape;103;p21"/>
          <p:cNvSpPr txBox="1"/>
          <p:nvPr>
            <p:ph idx="5" type="title"/>
          </p:nvPr>
        </p:nvSpPr>
        <p:spPr>
          <a:xfrm>
            <a:off x="4360525" y="1838114"/>
            <a:ext cx="3667800" cy="916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Nunito"/>
              <a:buNone/>
              <a:defRPr b="0" sz="1500">
                <a:solidFill>
                  <a:schemeClr val="lt2"/>
                </a:solidFill>
                <a:latin typeface="Rajdhani Medium"/>
                <a:ea typeface="Rajdhani Medium"/>
                <a:cs typeface="Rajdhani Medium"/>
                <a:sym typeface="Rajdhani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104" name="Shape 104"/>
        <p:cNvGrpSpPr/>
        <p:nvPr/>
      </p:nvGrpSpPr>
      <p:grpSpPr>
        <a:xfrm>
          <a:off x="0" y="0"/>
          <a:ext cx="0" cy="0"/>
          <a:chOff x="0" y="0"/>
          <a:chExt cx="0" cy="0"/>
        </a:xfrm>
      </p:grpSpPr>
      <p:sp>
        <p:nvSpPr>
          <p:cNvPr id="105" name="Google Shape;105;p22"/>
          <p:cNvSpPr txBox="1"/>
          <p:nvPr>
            <p:ph type="title"/>
          </p:nvPr>
        </p:nvSpPr>
        <p:spPr>
          <a:xfrm>
            <a:off x="758775" y="445025"/>
            <a:ext cx="7626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06" name="Google Shape;106;p22"/>
          <p:cNvSpPr txBox="1"/>
          <p:nvPr>
            <p:ph hasCustomPrompt="1" idx="2" type="title"/>
          </p:nvPr>
        </p:nvSpPr>
        <p:spPr>
          <a:xfrm>
            <a:off x="3978425" y="1350750"/>
            <a:ext cx="1187100" cy="5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lt2"/>
                </a:solidFill>
                <a:latin typeface="Rajdhani Medium"/>
                <a:ea typeface="Rajdhani Medium"/>
                <a:cs typeface="Rajdhani Medium"/>
                <a:sym typeface="Rajdhani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22"/>
          <p:cNvSpPr txBox="1"/>
          <p:nvPr>
            <p:ph idx="3" type="title"/>
          </p:nvPr>
        </p:nvSpPr>
        <p:spPr>
          <a:xfrm>
            <a:off x="3209312" y="1986450"/>
            <a:ext cx="27255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25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08" name="Google Shape;108;p22"/>
          <p:cNvSpPr txBox="1"/>
          <p:nvPr>
            <p:ph idx="4" type="title"/>
          </p:nvPr>
        </p:nvSpPr>
        <p:spPr>
          <a:xfrm>
            <a:off x="3359708" y="2441850"/>
            <a:ext cx="2424600" cy="87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solidFill>
                  <a:schemeClr val="lt2"/>
                </a:solidFill>
                <a:latin typeface="Rajdhani Medium"/>
                <a:ea typeface="Rajdhani Medium"/>
                <a:cs typeface="Rajdhani Medium"/>
                <a:sym typeface="Rajdhani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109" name="Google Shape;109;p22"/>
          <p:cNvSpPr txBox="1"/>
          <p:nvPr>
            <p:ph hasCustomPrompt="1" idx="5" type="title"/>
          </p:nvPr>
        </p:nvSpPr>
        <p:spPr>
          <a:xfrm>
            <a:off x="1484544" y="2493750"/>
            <a:ext cx="1187100" cy="5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lt2"/>
                </a:solidFill>
                <a:latin typeface="Rajdhani Medium"/>
                <a:ea typeface="Rajdhani Medium"/>
                <a:cs typeface="Rajdhani Medium"/>
                <a:sym typeface="Rajdhani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22"/>
          <p:cNvSpPr txBox="1"/>
          <p:nvPr>
            <p:ph idx="6" type="title"/>
          </p:nvPr>
        </p:nvSpPr>
        <p:spPr>
          <a:xfrm>
            <a:off x="715475" y="3129450"/>
            <a:ext cx="27255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25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11" name="Google Shape;111;p22"/>
          <p:cNvSpPr txBox="1"/>
          <p:nvPr>
            <p:ph idx="7" type="title"/>
          </p:nvPr>
        </p:nvSpPr>
        <p:spPr>
          <a:xfrm>
            <a:off x="865825" y="3584850"/>
            <a:ext cx="2424600" cy="87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solidFill>
                  <a:schemeClr val="lt2"/>
                </a:solidFill>
                <a:latin typeface="Rajdhani Medium"/>
                <a:ea typeface="Rajdhani Medium"/>
                <a:cs typeface="Rajdhani Medium"/>
                <a:sym typeface="Rajdhani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112" name="Google Shape;112;p22"/>
          <p:cNvSpPr txBox="1"/>
          <p:nvPr>
            <p:ph hasCustomPrompt="1" idx="8" type="title"/>
          </p:nvPr>
        </p:nvSpPr>
        <p:spPr>
          <a:xfrm>
            <a:off x="6472305" y="2493750"/>
            <a:ext cx="1187100" cy="5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lt2"/>
                </a:solidFill>
                <a:latin typeface="Rajdhani Medium"/>
                <a:ea typeface="Rajdhani Medium"/>
                <a:cs typeface="Rajdhani Medium"/>
                <a:sym typeface="Rajdhani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22"/>
          <p:cNvSpPr txBox="1"/>
          <p:nvPr>
            <p:ph idx="9" type="title"/>
          </p:nvPr>
        </p:nvSpPr>
        <p:spPr>
          <a:xfrm>
            <a:off x="5702975" y="3129450"/>
            <a:ext cx="27255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25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14" name="Google Shape;114;p22"/>
          <p:cNvSpPr txBox="1"/>
          <p:nvPr>
            <p:ph idx="13" type="title"/>
          </p:nvPr>
        </p:nvSpPr>
        <p:spPr>
          <a:xfrm>
            <a:off x="5853591" y="3584850"/>
            <a:ext cx="2424600" cy="87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solidFill>
                  <a:schemeClr val="lt2"/>
                </a:solidFill>
                <a:latin typeface="Rajdhani Medium"/>
                <a:ea typeface="Rajdhani Medium"/>
                <a:cs typeface="Rajdhani Medium"/>
                <a:sym typeface="Rajdhani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115" name="Google Shape;115;p22"/>
          <p:cNvSpPr/>
          <p:nvPr/>
        </p:nvSpPr>
        <p:spPr>
          <a:xfrm>
            <a:off x="-48175" y="243600"/>
            <a:ext cx="8948700" cy="46563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_2">
    <p:spTree>
      <p:nvGrpSpPr>
        <p:cNvPr id="116" name="Shape 116"/>
        <p:cNvGrpSpPr/>
        <p:nvPr/>
      </p:nvGrpSpPr>
      <p:grpSpPr>
        <a:xfrm>
          <a:off x="0" y="0"/>
          <a:ext cx="0" cy="0"/>
          <a:chOff x="0" y="0"/>
          <a:chExt cx="0" cy="0"/>
        </a:xfrm>
      </p:grpSpPr>
      <p:sp>
        <p:nvSpPr>
          <p:cNvPr id="117" name="Google Shape;117;p23"/>
          <p:cNvSpPr/>
          <p:nvPr/>
        </p:nvSpPr>
        <p:spPr>
          <a:xfrm>
            <a:off x="243600" y="243600"/>
            <a:ext cx="8656800" cy="46563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3"/>
          <p:cNvSpPr txBox="1"/>
          <p:nvPr>
            <p:ph type="title"/>
          </p:nvPr>
        </p:nvSpPr>
        <p:spPr>
          <a:xfrm>
            <a:off x="3789888" y="2224400"/>
            <a:ext cx="1564500" cy="8790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2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19" name="Google Shape;119;p23"/>
          <p:cNvSpPr txBox="1"/>
          <p:nvPr>
            <p:ph idx="2" type="title"/>
          </p:nvPr>
        </p:nvSpPr>
        <p:spPr>
          <a:xfrm>
            <a:off x="3789888" y="3027100"/>
            <a:ext cx="1564500" cy="650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solidFill>
                  <a:schemeClr val="lt2"/>
                </a:solidFill>
                <a:latin typeface="Rajdhani Medium"/>
                <a:ea typeface="Rajdhani Medium"/>
                <a:cs typeface="Rajdhani Medium"/>
                <a:sym typeface="Rajdhani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120" name="Google Shape;120;p23"/>
          <p:cNvSpPr txBox="1"/>
          <p:nvPr>
            <p:ph idx="3" type="title"/>
          </p:nvPr>
        </p:nvSpPr>
        <p:spPr>
          <a:xfrm>
            <a:off x="1636038" y="2224400"/>
            <a:ext cx="1564500" cy="8790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b="1" sz="2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21" name="Google Shape;121;p23"/>
          <p:cNvSpPr txBox="1"/>
          <p:nvPr>
            <p:ph idx="4" type="title"/>
          </p:nvPr>
        </p:nvSpPr>
        <p:spPr>
          <a:xfrm>
            <a:off x="1636050" y="3027100"/>
            <a:ext cx="1564500" cy="650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Nunito"/>
              <a:buNone/>
              <a:defRPr b="0" sz="1500">
                <a:solidFill>
                  <a:schemeClr val="lt2"/>
                </a:solidFill>
                <a:latin typeface="Rajdhani Medium"/>
                <a:ea typeface="Rajdhani Medium"/>
                <a:cs typeface="Rajdhani Medium"/>
                <a:sym typeface="Rajdhani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122" name="Google Shape;122;p23"/>
          <p:cNvSpPr txBox="1"/>
          <p:nvPr>
            <p:ph idx="5" type="title"/>
          </p:nvPr>
        </p:nvSpPr>
        <p:spPr>
          <a:xfrm>
            <a:off x="5943738" y="2224400"/>
            <a:ext cx="1564500" cy="8790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2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23" name="Google Shape;123;p23"/>
          <p:cNvSpPr txBox="1"/>
          <p:nvPr>
            <p:ph idx="6" type="title"/>
          </p:nvPr>
        </p:nvSpPr>
        <p:spPr>
          <a:xfrm>
            <a:off x="5943727" y="3027100"/>
            <a:ext cx="1564500" cy="650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Nunito"/>
              <a:buNone/>
              <a:defRPr b="0" sz="1500">
                <a:solidFill>
                  <a:schemeClr val="lt2"/>
                </a:solidFill>
                <a:latin typeface="Rajdhani Medium"/>
                <a:ea typeface="Rajdhani Medium"/>
                <a:cs typeface="Rajdhani Medium"/>
                <a:sym typeface="Rajdhani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124" name="Google Shape;124;p23"/>
          <p:cNvSpPr txBox="1"/>
          <p:nvPr>
            <p:ph hasCustomPrompt="1" idx="7" type="title"/>
          </p:nvPr>
        </p:nvSpPr>
        <p:spPr>
          <a:xfrm>
            <a:off x="1635774" y="1465700"/>
            <a:ext cx="1564500" cy="606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5500">
                <a:solidFill>
                  <a:schemeClr val="lt2"/>
                </a:solidFill>
                <a:latin typeface="Rajdhani Medium"/>
                <a:ea typeface="Rajdhani Medium"/>
                <a:cs typeface="Rajdhani Medium"/>
                <a:sym typeface="Rajdhani Medium"/>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25" name="Google Shape;125;p23"/>
          <p:cNvSpPr txBox="1"/>
          <p:nvPr>
            <p:ph hasCustomPrompt="1" idx="8" type="title"/>
          </p:nvPr>
        </p:nvSpPr>
        <p:spPr>
          <a:xfrm>
            <a:off x="3789899" y="1465700"/>
            <a:ext cx="1564500" cy="606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5000">
                <a:solidFill>
                  <a:schemeClr val="lt2"/>
                </a:solidFill>
                <a:latin typeface="Rajdhani Medium"/>
                <a:ea typeface="Rajdhani Medium"/>
                <a:cs typeface="Rajdhani Medium"/>
                <a:sym typeface="Rajdhani Medium"/>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26" name="Google Shape;126;p23"/>
          <p:cNvSpPr txBox="1"/>
          <p:nvPr>
            <p:ph hasCustomPrompt="1" idx="9" type="title"/>
          </p:nvPr>
        </p:nvSpPr>
        <p:spPr>
          <a:xfrm>
            <a:off x="5943726" y="1465700"/>
            <a:ext cx="1564500" cy="606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sz="5000">
                <a:solidFill>
                  <a:schemeClr val="lt2"/>
                </a:solidFill>
                <a:latin typeface="Rajdhani Medium"/>
                <a:ea typeface="Rajdhani Medium"/>
                <a:cs typeface="Rajdhani Medium"/>
                <a:sym typeface="Rajdhani Medium"/>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2">
    <p:spTree>
      <p:nvGrpSpPr>
        <p:cNvPr id="127" name="Shape 127"/>
        <p:cNvGrpSpPr/>
        <p:nvPr/>
      </p:nvGrpSpPr>
      <p:grpSpPr>
        <a:xfrm>
          <a:off x="0" y="0"/>
          <a:ext cx="0" cy="0"/>
          <a:chOff x="0" y="0"/>
          <a:chExt cx="0" cy="0"/>
        </a:xfrm>
      </p:grpSpPr>
      <p:sp>
        <p:nvSpPr>
          <p:cNvPr id="128" name="Google Shape;128;p24"/>
          <p:cNvSpPr/>
          <p:nvPr/>
        </p:nvSpPr>
        <p:spPr>
          <a:xfrm flipH="1">
            <a:off x="243600" y="243600"/>
            <a:ext cx="8656800" cy="46563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4"/>
          <p:cNvSpPr txBox="1"/>
          <p:nvPr>
            <p:ph type="title"/>
          </p:nvPr>
        </p:nvSpPr>
        <p:spPr>
          <a:xfrm>
            <a:off x="758775" y="445025"/>
            <a:ext cx="7626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30" name="Google Shape;130;p24"/>
          <p:cNvSpPr txBox="1"/>
          <p:nvPr>
            <p:ph idx="2" type="title"/>
          </p:nvPr>
        </p:nvSpPr>
        <p:spPr>
          <a:xfrm>
            <a:off x="969413" y="2137000"/>
            <a:ext cx="21744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2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31" name="Google Shape;131;p24"/>
          <p:cNvSpPr txBox="1"/>
          <p:nvPr>
            <p:ph idx="3" type="title"/>
          </p:nvPr>
        </p:nvSpPr>
        <p:spPr>
          <a:xfrm>
            <a:off x="969375" y="2592400"/>
            <a:ext cx="21744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solidFill>
                  <a:schemeClr val="lt2"/>
                </a:solidFill>
                <a:latin typeface="Rajdhani Medium"/>
                <a:ea typeface="Rajdhani Medium"/>
                <a:cs typeface="Rajdhani Medium"/>
                <a:sym typeface="Rajdhani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132" name="Google Shape;132;p24"/>
          <p:cNvSpPr txBox="1"/>
          <p:nvPr>
            <p:ph idx="4" type="title"/>
          </p:nvPr>
        </p:nvSpPr>
        <p:spPr>
          <a:xfrm>
            <a:off x="3484763" y="2137000"/>
            <a:ext cx="21744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2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33" name="Google Shape;133;p24"/>
          <p:cNvSpPr txBox="1"/>
          <p:nvPr>
            <p:ph idx="5" type="title"/>
          </p:nvPr>
        </p:nvSpPr>
        <p:spPr>
          <a:xfrm>
            <a:off x="3484725" y="2592400"/>
            <a:ext cx="21744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solidFill>
                  <a:schemeClr val="lt2"/>
                </a:solidFill>
                <a:latin typeface="Rajdhani Medium"/>
                <a:ea typeface="Rajdhani Medium"/>
                <a:cs typeface="Rajdhani Medium"/>
                <a:sym typeface="Rajdhani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134" name="Google Shape;134;p24"/>
          <p:cNvSpPr txBox="1"/>
          <p:nvPr>
            <p:ph idx="6" type="title"/>
          </p:nvPr>
        </p:nvSpPr>
        <p:spPr>
          <a:xfrm>
            <a:off x="6000163" y="2137000"/>
            <a:ext cx="21744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2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35" name="Google Shape;135;p24"/>
          <p:cNvSpPr txBox="1"/>
          <p:nvPr>
            <p:ph idx="7" type="title"/>
          </p:nvPr>
        </p:nvSpPr>
        <p:spPr>
          <a:xfrm>
            <a:off x="6000125" y="2592400"/>
            <a:ext cx="21744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solidFill>
                  <a:schemeClr val="lt2"/>
                </a:solidFill>
                <a:latin typeface="Rajdhani Medium"/>
                <a:ea typeface="Rajdhani Medium"/>
                <a:cs typeface="Rajdhani Medium"/>
                <a:sym typeface="Rajdhani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136" name="Google Shape;136;p24"/>
          <p:cNvSpPr txBox="1"/>
          <p:nvPr>
            <p:ph hasCustomPrompt="1" idx="8" type="title"/>
          </p:nvPr>
        </p:nvSpPr>
        <p:spPr>
          <a:xfrm>
            <a:off x="1484544" y="3436050"/>
            <a:ext cx="1187100" cy="5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lt2"/>
                </a:solidFill>
                <a:latin typeface="Rajdhani Medium"/>
                <a:ea typeface="Rajdhani Medium"/>
                <a:cs typeface="Rajdhani Medium"/>
                <a:sym typeface="Rajdhani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7" name="Google Shape;137;p24"/>
          <p:cNvSpPr txBox="1"/>
          <p:nvPr>
            <p:ph hasCustomPrompt="1" idx="9" type="title"/>
          </p:nvPr>
        </p:nvSpPr>
        <p:spPr>
          <a:xfrm>
            <a:off x="3978369" y="3436050"/>
            <a:ext cx="1187100" cy="5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lt2"/>
                </a:solidFill>
                <a:latin typeface="Rajdhani Medium"/>
                <a:ea typeface="Rajdhani Medium"/>
                <a:cs typeface="Rajdhani Medium"/>
                <a:sym typeface="Rajdhani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8" name="Google Shape;138;p24"/>
          <p:cNvSpPr txBox="1"/>
          <p:nvPr>
            <p:ph hasCustomPrompt="1" idx="13" type="title"/>
          </p:nvPr>
        </p:nvSpPr>
        <p:spPr>
          <a:xfrm>
            <a:off x="6493794" y="3436050"/>
            <a:ext cx="1187100" cy="5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lt2"/>
                </a:solidFill>
                <a:latin typeface="Rajdhani Medium"/>
                <a:ea typeface="Rajdhani Medium"/>
                <a:cs typeface="Rajdhani Medium"/>
                <a:sym typeface="Rajdhani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_1">
    <p:spTree>
      <p:nvGrpSpPr>
        <p:cNvPr id="139" name="Shape 139"/>
        <p:cNvGrpSpPr/>
        <p:nvPr/>
      </p:nvGrpSpPr>
      <p:grpSpPr>
        <a:xfrm>
          <a:off x="0" y="0"/>
          <a:ext cx="0" cy="0"/>
          <a:chOff x="0" y="0"/>
          <a:chExt cx="0" cy="0"/>
        </a:xfrm>
      </p:grpSpPr>
      <p:sp>
        <p:nvSpPr>
          <p:cNvPr id="140" name="Google Shape;140;p25"/>
          <p:cNvSpPr/>
          <p:nvPr/>
        </p:nvSpPr>
        <p:spPr>
          <a:xfrm>
            <a:off x="243600" y="243600"/>
            <a:ext cx="8656800" cy="46563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5"/>
          <p:cNvSpPr txBox="1"/>
          <p:nvPr>
            <p:ph type="title"/>
          </p:nvPr>
        </p:nvSpPr>
        <p:spPr>
          <a:xfrm>
            <a:off x="758775" y="445025"/>
            <a:ext cx="7626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42" name="Google Shape;142;p25"/>
          <p:cNvSpPr txBox="1"/>
          <p:nvPr>
            <p:ph idx="2" type="title"/>
          </p:nvPr>
        </p:nvSpPr>
        <p:spPr>
          <a:xfrm>
            <a:off x="5262862" y="1503275"/>
            <a:ext cx="2496900" cy="531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25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43" name="Google Shape;143;p25"/>
          <p:cNvSpPr txBox="1"/>
          <p:nvPr>
            <p:ph idx="3" type="title"/>
          </p:nvPr>
        </p:nvSpPr>
        <p:spPr>
          <a:xfrm>
            <a:off x="5262825" y="1888500"/>
            <a:ext cx="2496900" cy="753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Nunito"/>
              <a:buNone/>
              <a:defRPr b="0" sz="1500">
                <a:solidFill>
                  <a:schemeClr val="lt2"/>
                </a:solidFill>
                <a:latin typeface="Rajdhani Medium"/>
                <a:ea typeface="Rajdhani Medium"/>
                <a:cs typeface="Rajdhani Medium"/>
                <a:sym typeface="Rajdhani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144" name="Google Shape;144;p25"/>
          <p:cNvSpPr txBox="1"/>
          <p:nvPr>
            <p:ph idx="4" type="title"/>
          </p:nvPr>
        </p:nvSpPr>
        <p:spPr>
          <a:xfrm>
            <a:off x="1827986" y="1503275"/>
            <a:ext cx="2496900" cy="531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25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45" name="Google Shape;145;p25"/>
          <p:cNvSpPr txBox="1"/>
          <p:nvPr>
            <p:ph idx="5" type="title"/>
          </p:nvPr>
        </p:nvSpPr>
        <p:spPr>
          <a:xfrm>
            <a:off x="1827950" y="1888500"/>
            <a:ext cx="2496900" cy="753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Nunito"/>
              <a:buNone/>
              <a:defRPr b="0" sz="1500">
                <a:solidFill>
                  <a:schemeClr val="lt2"/>
                </a:solidFill>
                <a:latin typeface="Rajdhani Medium"/>
                <a:ea typeface="Rajdhani Medium"/>
                <a:cs typeface="Rajdhani Medium"/>
                <a:sym typeface="Rajdhani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146" name="Google Shape;146;p25"/>
          <p:cNvSpPr txBox="1"/>
          <p:nvPr>
            <p:ph idx="6" type="title"/>
          </p:nvPr>
        </p:nvSpPr>
        <p:spPr>
          <a:xfrm>
            <a:off x="5262862" y="3078875"/>
            <a:ext cx="2496900" cy="531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25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47" name="Google Shape;147;p25"/>
          <p:cNvSpPr txBox="1"/>
          <p:nvPr>
            <p:ph idx="7" type="title"/>
          </p:nvPr>
        </p:nvSpPr>
        <p:spPr>
          <a:xfrm>
            <a:off x="5262825" y="3464100"/>
            <a:ext cx="2496900" cy="753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Nunito"/>
              <a:buNone/>
              <a:defRPr b="0" sz="1500">
                <a:solidFill>
                  <a:schemeClr val="lt2"/>
                </a:solidFill>
                <a:latin typeface="Rajdhani Medium"/>
                <a:ea typeface="Rajdhani Medium"/>
                <a:cs typeface="Rajdhani Medium"/>
                <a:sym typeface="Rajdhani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148" name="Google Shape;148;p25"/>
          <p:cNvSpPr txBox="1"/>
          <p:nvPr>
            <p:ph idx="8" type="title"/>
          </p:nvPr>
        </p:nvSpPr>
        <p:spPr>
          <a:xfrm>
            <a:off x="1827986" y="3078875"/>
            <a:ext cx="2496900" cy="531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25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49" name="Google Shape;149;p25"/>
          <p:cNvSpPr txBox="1"/>
          <p:nvPr>
            <p:ph idx="9" type="title"/>
          </p:nvPr>
        </p:nvSpPr>
        <p:spPr>
          <a:xfrm>
            <a:off x="1827950" y="3464100"/>
            <a:ext cx="2496900" cy="753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Nunito"/>
              <a:buNone/>
              <a:defRPr b="0" sz="1500">
                <a:solidFill>
                  <a:schemeClr val="lt2"/>
                </a:solidFill>
                <a:latin typeface="Rajdhani Medium"/>
                <a:ea typeface="Rajdhani Medium"/>
                <a:cs typeface="Rajdhani Medium"/>
                <a:sym typeface="Rajdhani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spTree>
      <p:nvGrpSpPr>
        <p:cNvPr id="150" name="Shape 150"/>
        <p:cNvGrpSpPr/>
        <p:nvPr/>
      </p:nvGrpSpPr>
      <p:grpSpPr>
        <a:xfrm>
          <a:off x="0" y="0"/>
          <a:ext cx="0" cy="0"/>
          <a:chOff x="0" y="0"/>
          <a:chExt cx="0" cy="0"/>
        </a:xfrm>
      </p:grpSpPr>
      <p:sp>
        <p:nvSpPr>
          <p:cNvPr id="151" name="Google Shape;151;p26"/>
          <p:cNvSpPr/>
          <p:nvPr/>
        </p:nvSpPr>
        <p:spPr>
          <a:xfrm>
            <a:off x="-71925" y="243600"/>
            <a:ext cx="8972400" cy="46563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6"/>
          <p:cNvSpPr txBox="1"/>
          <p:nvPr>
            <p:ph type="title"/>
          </p:nvPr>
        </p:nvSpPr>
        <p:spPr>
          <a:xfrm>
            <a:off x="758775" y="445025"/>
            <a:ext cx="76263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6"/>
              </a:buClr>
              <a:buSzPts val="3300"/>
              <a:buNone/>
              <a:defRPr/>
            </a:lvl1pPr>
            <a:lvl2pPr lvl="1" rtl="0">
              <a:spcBef>
                <a:spcPts val="0"/>
              </a:spcBef>
              <a:spcAft>
                <a:spcPts val="0"/>
              </a:spcAft>
              <a:buClr>
                <a:schemeClr val="accent6"/>
              </a:buClr>
              <a:buSzPts val="3300"/>
              <a:buNone/>
              <a:defRPr>
                <a:solidFill>
                  <a:schemeClr val="accent6"/>
                </a:solidFill>
              </a:defRPr>
            </a:lvl2pPr>
            <a:lvl3pPr lvl="2" rtl="0">
              <a:spcBef>
                <a:spcPts val="0"/>
              </a:spcBef>
              <a:spcAft>
                <a:spcPts val="0"/>
              </a:spcAft>
              <a:buClr>
                <a:schemeClr val="accent6"/>
              </a:buClr>
              <a:buSzPts val="3300"/>
              <a:buNone/>
              <a:defRPr>
                <a:solidFill>
                  <a:schemeClr val="accent6"/>
                </a:solidFill>
              </a:defRPr>
            </a:lvl3pPr>
            <a:lvl4pPr lvl="3" rtl="0">
              <a:spcBef>
                <a:spcPts val="0"/>
              </a:spcBef>
              <a:spcAft>
                <a:spcPts val="0"/>
              </a:spcAft>
              <a:buClr>
                <a:schemeClr val="accent6"/>
              </a:buClr>
              <a:buSzPts val="3300"/>
              <a:buNone/>
              <a:defRPr>
                <a:solidFill>
                  <a:schemeClr val="accent6"/>
                </a:solidFill>
              </a:defRPr>
            </a:lvl4pPr>
            <a:lvl5pPr lvl="4" rtl="0">
              <a:spcBef>
                <a:spcPts val="0"/>
              </a:spcBef>
              <a:spcAft>
                <a:spcPts val="0"/>
              </a:spcAft>
              <a:buClr>
                <a:schemeClr val="accent6"/>
              </a:buClr>
              <a:buSzPts val="3300"/>
              <a:buNone/>
              <a:defRPr>
                <a:solidFill>
                  <a:schemeClr val="accent6"/>
                </a:solidFill>
              </a:defRPr>
            </a:lvl5pPr>
            <a:lvl6pPr lvl="5" rtl="0">
              <a:spcBef>
                <a:spcPts val="0"/>
              </a:spcBef>
              <a:spcAft>
                <a:spcPts val="0"/>
              </a:spcAft>
              <a:buClr>
                <a:schemeClr val="accent6"/>
              </a:buClr>
              <a:buSzPts val="3300"/>
              <a:buNone/>
              <a:defRPr>
                <a:solidFill>
                  <a:schemeClr val="accent6"/>
                </a:solidFill>
              </a:defRPr>
            </a:lvl6pPr>
            <a:lvl7pPr lvl="6" rtl="0">
              <a:spcBef>
                <a:spcPts val="0"/>
              </a:spcBef>
              <a:spcAft>
                <a:spcPts val="0"/>
              </a:spcAft>
              <a:buClr>
                <a:schemeClr val="accent6"/>
              </a:buClr>
              <a:buSzPts val="3300"/>
              <a:buNone/>
              <a:defRPr>
                <a:solidFill>
                  <a:schemeClr val="accent6"/>
                </a:solidFill>
              </a:defRPr>
            </a:lvl7pPr>
            <a:lvl8pPr lvl="7" rtl="0">
              <a:spcBef>
                <a:spcPts val="0"/>
              </a:spcBef>
              <a:spcAft>
                <a:spcPts val="0"/>
              </a:spcAft>
              <a:buClr>
                <a:schemeClr val="accent6"/>
              </a:buClr>
              <a:buSzPts val="3300"/>
              <a:buNone/>
              <a:defRPr>
                <a:solidFill>
                  <a:schemeClr val="accent6"/>
                </a:solidFill>
              </a:defRPr>
            </a:lvl8pPr>
            <a:lvl9pPr lvl="8" rtl="0">
              <a:spcBef>
                <a:spcPts val="0"/>
              </a:spcBef>
              <a:spcAft>
                <a:spcPts val="0"/>
              </a:spcAft>
              <a:buClr>
                <a:schemeClr val="accent6"/>
              </a:buClr>
              <a:buSzPts val="3300"/>
              <a:buNone/>
              <a:defRPr>
                <a:solidFill>
                  <a:schemeClr val="accent6"/>
                </a:solidFill>
              </a:defRPr>
            </a:lvl9pPr>
          </a:lstStyle>
          <a:p/>
        </p:txBody>
      </p:sp>
      <p:sp>
        <p:nvSpPr>
          <p:cNvPr id="153" name="Google Shape;153;p26"/>
          <p:cNvSpPr txBox="1"/>
          <p:nvPr>
            <p:ph idx="2" type="title"/>
          </p:nvPr>
        </p:nvSpPr>
        <p:spPr>
          <a:xfrm>
            <a:off x="3405675" y="1643991"/>
            <a:ext cx="2332800" cy="531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000"/>
              <a:buNone/>
              <a:defRPr b="1" sz="2400"/>
            </a:lvl1pPr>
            <a:lvl2pPr lvl="1" rtl="0">
              <a:spcBef>
                <a:spcPts val="0"/>
              </a:spcBef>
              <a:spcAft>
                <a:spcPts val="0"/>
              </a:spcAft>
              <a:buClr>
                <a:schemeClr val="accent2"/>
              </a:buClr>
              <a:buSzPts val="2000"/>
              <a:buNone/>
              <a:defRPr sz="2000">
                <a:solidFill>
                  <a:schemeClr val="accent2"/>
                </a:solidFill>
              </a:defRPr>
            </a:lvl2pPr>
            <a:lvl3pPr lvl="2" rtl="0">
              <a:spcBef>
                <a:spcPts val="0"/>
              </a:spcBef>
              <a:spcAft>
                <a:spcPts val="0"/>
              </a:spcAft>
              <a:buClr>
                <a:schemeClr val="accent2"/>
              </a:buClr>
              <a:buSzPts val="2000"/>
              <a:buNone/>
              <a:defRPr sz="2000">
                <a:solidFill>
                  <a:schemeClr val="accent2"/>
                </a:solidFill>
              </a:defRPr>
            </a:lvl3pPr>
            <a:lvl4pPr lvl="3" rtl="0">
              <a:spcBef>
                <a:spcPts val="0"/>
              </a:spcBef>
              <a:spcAft>
                <a:spcPts val="0"/>
              </a:spcAft>
              <a:buClr>
                <a:schemeClr val="accent2"/>
              </a:buClr>
              <a:buSzPts val="2000"/>
              <a:buNone/>
              <a:defRPr sz="2000">
                <a:solidFill>
                  <a:schemeClr val="accent2"/>
                </a:solidFill>
              </a:defRPr>
            </a:lvl4pPr>
            <a:lvl5pPr lvl="4" rtl="0">
              <a:spcBef>
                <a:spcPts val="0"/>
              </a:spcBef>
              <a:spcAft>
                <a:spcPts val="0"/>
              </a:spcAft>
              <a:buClr>
                <a:schemeClr val="accent2"/>
              </a:buClr>
              <a:buSzPts val="2000"/>
              <a:buNone/>
              <a:defRPr sz="2000">
                <a:solidFill>
                  <a:schemeClr val="accent2"/>
                </a:solidFill>
              </a:defRPr>
            </a:lvl5pPr>
            <a:lvl6pPr lvl="5" rtl="0">
              <a:spcBef>
                <a:spcPts val="0"/>
              </a:spcBef>
              <a:spcAft>
                <a:spcPts val="0"/>
              </a:spcAft>
              <a:buClr>
                <a:schemeClr val="accent2"/>
              </a:buClr>
              <a:buSzPts val="2000"/>
              <a:buNone/>
              <a:defRPr sz="2000">
                <a:solidFill>
                  <a:schemeClr val="accent2"/>
                </a:solidFill>
              </a:defRPr>
            </a:lvl6pPr>
            <a:lvl7pPr lvl="6" rtl="0">
              <a:spcBef>
                <a:spcPts val="0"/>
              </a:spcBef>
              <a:spcAft>
                <a:spcPts val="0"/>
              </a:spcAft>
              <a:buClr>
                <a:schemeClr val="accent2"/>
              </a:buClr>
              <a:buSzPts val="2000"/>
              <a:buNone/>
              <a:defRPr sz="2000">
                <a:solidFill>
                  <a:schemeClr val="accent2"/>
                </a:solidFill>
              </a:defRPr>
            </a:lvl7pPr>
            <a:lvl8pPr lvl="7" rtl="0">
              <a:spcBef>
                <a:spcPts val="0"/>
              </a:spcBef>
              <a:spcAft>
                <a:spcPts val="0"/>
              </a:spcAft>
              <a:buClr>
                <a:schemeClr val="accent2"/>
              </a:buClr>
              <a:buSzPts val="2000"/>
              <a:buNone/>
              <a:defRPr sz="2000">
                <a:solidFill>
                  <a:schemeClr val="accent2"/>
                </a:solidFill>
              </a:defRPr>
            </a:lvl8pPr>
            <a:lvl9pPr lvl="8" rtl="0">
              <a:spcBef>
                <a:spcPts val="0"/>
              </a:spcBef>
              <a:spcAft>
                <a:spcPts val="0"/>
              </a:spcAft>
              <a:buClr>
                <a:schemeClr val="accent2"/>
              </a:buClr>
              <a:buSzPts val="2000"/>
              <a:buNone/>
              <a:defRPr sz="2000">
                <a:solidFill>
                  <a:schemeClr val="accent2"/>
                </a:solidFill>
              </a:defRPr>
            </a:lvl9pPr>
          </a:lstStyle>
          <a:p/>
        </p:txBody>
      </p:sp>
      <p:sp>
        <p:nvSpPr>
          <p:cNvPr id="154" name="Google Shape;154;p26"/>
          <p:cNvSpPr txBox="1"/>
          <p:nvPr>
            <p:ph idx="3" type="title"/>
          </p:nvPr>
        </p:nvSpPr>
        <p:spPr>
          <a:xfrm>
            <a:off x="3349512" y="2099391"/>
            <a:ext cx="24450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solidFill>
                  <a:schemeClr val="lt2"/>
                </a:solidFill>
                <a:latin typeface="Rajdhani Medium"/>
                <a:ea typeface="Rajdhani Medium"/>
                <a:cs typeface="Rajdhani Medium"/>
                <a:sym typeface="Rajdhani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155" name="Google Shape;155;p26"/>
          <p:cNvSpPr txBox="1"/>
          <p:nvPr>
            <p:ph idx="4" type="title"/>
          </p:nvPr>
        </p:nvSpPr>
        <p:spPr>
          <a:xfrm>
            <a:off x="783300" y="1643991"/>
            <a:ext cx="2332800" cy="531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000"/>
              <a:buNone/>
              <a:defRPr b="1" sz="2400"/>
            </a:lvl1pPr>
            <a:lvl2pPr lvl="1" rtl="0">
              <a:spcBef>
                <a:spcPts val="0"/>
              </a:spcBef>
              <a:spcAft>
                <a:spcPts val="0"/>
              </a:spcAft>
              <a:buClr>
                <a:schemeClr val="accent2"/>
              </a:buClr>
              <a:buSzPts val="2000"/>
              <a:buNone/>
              <a:defRPr sz="2000">
                <a:solidFill>
                  <a:schemeClr val="accent2"/>
                </a:solidFill>
              </a:defRPr>
            </a:lvl2pPr>
            <a:lvl3pPr lvl="2" rtl="0">
              <a:spcBef>
                <a:spcPts val="0"/>
              </a:spcBef>
              <a:spcAft>
                <a:spcPts val="0"/>
              </a:spcAft>
              <a:buClr>
                <a:schemeClr val="accent2"/>
              </a:buClr>
              <a:buSzPts val="2000"/>
              <a:buNone/>
              <a:defRPr sz="2000">
                <a:solidFill>
                  <a:schemeClr val="accent2"/>
                </a:solidFill>
              </a:defRPr>
            </a:lvl3pPr>
            <a:lvl4pPr lvl="3" rtl="0">
              <a:spcBef>
                <a:spcPts val="0"/>
              </a:spcBef>
              <a:spcAft>
                <a:spcPts val="0"/>
              </a:spcAft>
              <a:buClr>
                <a:schemeClr val="accent2"/>
              </a:buClr>
              <a:buSzPts val="2000"/>
              <a:buNone/>
              <a:defRPr sz="2000">
                <a:solidFill>
                  <a:schemeClr val="accent2"/>
                </a:solidFill>
              </a:defRPr>
            </a:lvl4pPr>
            <a:lvl5pPr lvl="4" rtl="0">
              <a:spcBef>
                <a:spcPts val="0"/>
              </a:spcBef>
              <a:spcAft>
                <a:spcPts val="0"/>
              </a:spcAft>
              <a:buClr>
                <a:schemeClr val="accent2"/>
              </a:buClr>
              <a:buSzPts val="2000"/>
              <a:buNone/>
              <a:defRPr sz="2000">
                <a:solidFill>
                  <a:schemeClr val="accent2"/>
                </a:solidFill>
              </a:defRPr>
            </a:lvl5pPr>
            <a:lvl6pPr lvl="5" rtl="0">
              <a:spcBef>
                <a:spcPts val="0"/>
              </a:spcBef>
              <a:spcAft>
                <a:spcPts val="0"/>
              </a:spcAft>
              <a:buClr>
                <a:schemeClr val="accent2"/>
              </a:buClr>
              <a:buSzPts val="2000"/>
              <a:buNone/>
              <a:defRPr sz="2000">
                <a:solidFill>
                  <a:schemeClr val="accent2"/>
                </a:solidFill>
              </a:defRPr>
            </a:lvl6pPr>
            <a:lvl7pPr lvl="6" rtl="0">
              <a:spcBef>
                <a:spcPts val="0"/>
              </a:spcBef>
              <a:spcAft>
                <a:spcPts val="0"/>
              </a:spcAft>
              <a:buClr>
                <a:schemeClr val="accent2"/>
              </a:buClr>
              <a:buSzPts val="2000"/>
              <a:buNone/>
              <a:defRPr sz="2000">
                <a:solidFill>
                  <a:schemeClr val="accent2"/>
                </a:solidFill>
              </a:defRPr>
            </a:lvl7pPr>
            <a:lvl8pPr lvl="7" rtl="0">
              <a:spcBef>
                <a:spcPts val="0"/>
              </a:spcBef>
              <a:spcAft>
                <a:spcPts val="0"/>
              </a:spcAft>
              <a:buClr>
                <a:schemeClr val="accent2"/>
              </a:buClr>
              <a:buSzPts val="2000"/>
              <a:buNone/>
              <a:defRPr sz="2000">
                <a:solidFill>
                  <a:schemeClr val="accent2"/>
                </a:solidFill>
              </a:defRPr>
            </a:lvl8pPr>
            <a:lvl9pPr lvl="8" rtl="0">
              <a:spcBef>
                <a:spcPts val="0"/>
              </a:spcBef>
              <a:spcAft>
                <a:spcPts val="0"/>
              </a:spcAft>
              <a:buClr>
                <a:schemeClr val="accent2"/>
              </a:buClr>
              <a:buSzPts val="2000"/>
              <a:buNone/>
              <a:defRPr sz="2000">
                <a:solidFill>
                  <a:schemeClr val="accent2"/>
                </a:solidFill>
              </a:defRPr>
            </a:lvl9pPr>
          </a:lstStyle>
          <a:p/>
        </p:txBody>
      </p:sp>
      <p:sp>
        <p:nvSpPr>
          <p:cNvPr id="156" name="Google Shape;156;p26"/>
          <p:cNvSpPr txBox="1"/>
          <p:nvPr>
            <p:ph idx="5" type="title"/>
          </p:nvPr>
        </p:nvSpPr>
        <p:spPr>
          <a:xfrm>
            <a:off x="727200" y="2099391"/>
            <a:ext cx="24450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solidFill>
                  <a:schemeClr val="lt2"/>
                </a:solidFill>
                <a:latin typeface="Rajdhani Medium"/>
                <a:ea typeface="Rajdhani Medium"/>
                <a:cs typeface="Rajdhani Medium"/>
                <a:sym typeface="Rajdhani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157" name="Google Shape;157;p26"/>
          <p:cNvSpPr txBox="1"/>
          <p:nvPr>
            <p:ph idx="6" type="title"/>
          </p:nvPr>
        </p:nvSpPr>
        <p:spPr>
          <a:xfrm>
            <a:off x="6027838" y="1643991"/>
            <a:ext cx="2332800" cy="531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000"/>
              <a:buNone/>
              <a:defRPr b="1" sz="2400"/>
            </a:lvl1pPr>
            <a:lvl2pPr lvl="1" rtl="0">
              <a:spcBef>
                <a:spcPts val="0"/>
              </a:spcBef>
              <a:spcAft>
                <a:spcPts val="0"/>
              </a:spcAft>
              <a:buClr>
                <a:schemeClr val="accent2"/>
              </a:buClr>
              <a:buSzPts val="2000"/>
              <a:buNone/>
              <a:defRPr sz="2000">
                <a:solidFill>
                  <a:schemeClr val="accent2"/>
                </a:solidFill>
              </a:defRPr>
            </a:lvl2pPr>
            <a:lvl3pPr lvl="2" rtl="0">
              <a:spcBef>
                <a:spcPts val="0"/>
              </a:spcBef>
              <a:spcAft>
                <a:spcPts val="0"/>
              </a:spcAft>
              <a:buClr>
                <a:schemeClr val="accent2"/>
              </a:buClr>
              <a:buSzPts val="2000"/>
              <a:buNone/>
              <a:defRPr sz="2000">
                <a:solidFill>
                  <a:schemeClr val="accent2"/>
                </a:solidFill>
              </a:defRPr>
            </a:lvl3pPr>
            <a:lvl4pPr lvl="3" rtl="0">
              <a:spcBef>
                <a:spcPts val="0"/>
              </a:spcBef>
              <a:spcAft>
                <a:spcPts val="0"/>
              </a:spcAft>
              <a:buClr>
                <a:schemeClr val="accent2"/>
              </a:buClr>
              <a:buSzPts val="2000"/>
              <a:buNone/>
              <a:defRPr sz="2000">
                <a:solidFill>
                  <a:schemeClr val="accent2"/>
                </a:solidFill>
              </a:defRPr>
            </a:lvl4pPr>
            <a:lvl5pPr lvl="4" rtl="0">
              <a:spcBef>
                <a:spcPts val="0"/>
              </a:spcBef>
              <a:spcAft>
                <a:spcPts val="0"/>
              </a:spcAft>
              <a:buClr>
                <a:schemeClr val="accent2"/>
              </a:buClr>
              <a:buSzPts val="2000"/>
              <a:buNone/>
              <a:defRPr sz="2000">
                <a:solidFill>
                  <a:schemeClr val="accent2"/>
                </a:solidFill>
              </a:defRPr>
            </a:lvl5pPr>
            <a:lvl6pPr lvl="5" rtl="0">
              <a:spcBef>
                <a:spcPts val="0"/>
              </a:spcBef>
              <a:spcAft>
                <a:spcPts val="0"/>
              </a:spcAft>
              <a:buClr>
                <a:schemeClr val="accent2"/>
              </a:buClr>
              <a:buSzPts val="2000"/>
              <a:buNone/>
              <a:defRPr sz="2000">
                <a:solidFill>
                  <a:schemeClr val="accent2"/>
                </a:solidFill>
              </a:defRPr>
            </a:lvl6pPr>
            <a:lvl7pPr lvl="6" rtl="0">
              <a:spcBef>
                <a:spcPts val="0"/>
              </a:spcBef>
              <a:spcAft>
                <a:spcPts val="0"/>
              </a:spcAft>
              <a:buClr>
                <a:schemeClr val="accent2"/>
              </a:buClr>
              <a:buSzPts val="2000"/>
              <a:buNone/>
              <a:defRPr sz="2000">
                <a:solidFill>
                  <a:schemeClr val="accent2"/>
                </a:solidFill>
              </a:defRPr>
            </a:lvl7pPr>
            <a:lvl8pPr lvl="7" rtl="0">
              <a:spcBef>
                <a:spcPts val="0"/>
              </a:spcBef>
              <a:spcAft>
                <a:spcPts val="0"/>
              </a:spcAft>
              <a:buClr>
                <a:schemeClr val="accent2"/>
              </a:buClr>
              <a:buSzPts val="2000"/>
              <a:buNone/>
              <a:defRPr sz="2000">
                <a:solidFill>
                  <a:schemeClr val="accent2"/>
                </a:solidFill>
              </a:defRPr>
            </a:lvl8pPr>
            <a:lvl9pPr lvl="8" rtl="0">
              <a:spcBef>
                <a:spcPts val="0"/>
              </a:spcBef>
              <a:spcAft>
                <a:spcPts val="0"/>
              </a:spcAft>
              <a:buClr>
                <a:schemeClr val="accent2"/>
              </a:buClr>
              <a:buSzPts val="2000"/>
              <a:buNone/>
              <a:defRPr sz="2000">
                <a:solidFill>
                  <a:schemeClr val="accent2"/>
                </a:solidFill>
              </a:defRPr>
            </a:lvl9pPr>
          </a:lstStyle>
          <a:p/>
        </p:txBody>
      </p:sp>
      <p:sp>
        <p:nvSpPr>
          <p:cNvPr id="158" name="Google Shape;158;p26"/>
          <p:cNvSpPr txBox="1"/>
          <p:nvPr>
            <p:ph idx="7" type="title"/>
          </p:nvPr>
        </p:nvSpPr>
        <p:spPr>
          <a:xfrm>
            <a:off x="5971700" y="2099391"/>
            <a:ext cx="24450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solidFill>
                  <a:schemeClr val="lt2"/>
                </a:solidFill>
                <a:latin typeface="Rajdhani Medium"/>
                <a:ea typeface="Rajdhani Medium"/>
                <a:cs typeface="Rajdhani Medium"/>
                <a:sym typeface="Rajdhani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159" name="Google Shape;159;p26"/>
          <p:cNvSpPr txBox="1"/>
          <p:nvPr>
            <p:ph idx="8" type="title"/>
          </p:nvPr>
        </p:nvSpPr>
        <p:spPr>
          <a:xfrm>
            <a:off x="3405675" y="3371991"/>
            <a:ext cx="2332800" cy="531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000"/>
              <a:buNone/>
              <a:defRPr b="1" sz="2400"/>
            </a:lvl1pPr>
            <a:lvl2pPr lvl="1" rtl="0">
              <a:spcBef>
                <a:spcPts val="0"/>
              </a:spcBef>
              <a:spcAft>
                <a:spcPts val="0"/>
              </a:spcAft>
              <a:buClr>
                <a:schemeClr val="accent2"/>
              </a:buClr>
              <a:buSzPts val="2000"/>
              <a:buNone/>
              <a:defRPr sz="2000">
                <a:solidFill>
                  <a:schemeClr val="accent2"/>
                </a:solidFill>
              </a:defRPr>
            </a:lvl2pPr>
            <a:lvl3pPr lvl="2" rtl="0">
              <a:spcBef>
                <a:spcPts val="0"/>
              </a:spcBef>
              <a:spcAft>
                <a:spcPts val="0"/>
              </a:spcAft>
              <a:buClr>
                <a:schemeClr val="accent2"/>
              </a:buClr>
              <a:buSzPts val="2000"/>
              <a:buNone/>
              <a:defRPr sz="2000">
                <a:solidFill>
                  <a:schemeClr val="accent2"/>
                </a:solidFill>
              </a:defRPr>
            </a:lvl3pPr>
            <a:lvl4pPr lvl="3" rtl="0">
              <a:spcBef>
                <a:spcPts val="0"/>
              </a:spcBef>
              <a:spcAft>
                <a:spcPts val="0"/>
              </a:spcAft>
              <a:buClr>
                <a:schemeClr val="accent2"/>
              </a:buClr>
              <a:buSzPts val="2000"/>
              <a:buNone/>
              <a:defRPr sz="2000">
                <a:solidFill>
                  <a:schemeClr val="accent2"/>
                </a:solidFill>
              </a:defRPr>
            </a:lvl4pPr>
            <a:lvl5pPr lvl="4" rtl="0">
              <a:spcBef>
                <a:spcPts val="0"/>
              </a:spcBef>
              <a:spcAft>
                <a:spcPts val="0"/>
              </a:spcAft>
              <a:buClr>
                <a:schemeClr val="accent2"/>
              </a:buClr>
              <a:buSzPts val="2000"/>
              <a:buNone/>
              <a:defRPr sz="2000">
                <a:solidFill>
                  <a:schemeClr val="accent2"/>
                </a:solidFill>
              </a:defRPr>
            </a:lvl5pPr>
            <a:lvl6pPr lvl="5" rtl="0">
              <a:spcBef>
                <a:spcPts val="0"/>
              </a:spcBef>
              <a:spcAft>
                <a:spcPts val="0"/>
              </a:spcAft>
              <a:buClr>
                <a:schemeClr val="accent2"/>
              </a:buClr>
              <a:buSzPts val="2000"/>
              <a:buNone/>
              <a:defRPr sz="2000">
                <a:solidFill>
                  <a:schemeClr val="accent2"/>
                </a:solidFill>
              </a:defRPr>
            </a:lvl6pPr>
            <a:lvl7pPr lvl="6" rtl="0">
              <a:spcBef>
                <a:spcPts val="0"/>
              </a:spcBef>
              <a:spcAft>
                <a:spcPts val="0"/>
              </a:spcAft>
              <a:buClr>
                <a:schemeClr val="accent2"/>
              </a:buClr>
              <a:buSzPts val="2000"/>
              <a:buNone/>
              <a:defRPr sz="2000">
                <a:solidFill>
                  <a:schemeClr val="accent2"/>
                </a:solidFill>
              </a:defRPr>
            </a:lvl7pPr>
            <a:lvl8pPr lvl="7" rtl="0">
              <a:spcBef>
                <a:spcPts val="0"/>
              </a:spcBef>
              <a:spcAft>
                <a:spcPts val="0"/>
              </a:spcAft>
              <a:buClr>
                <a:schemeClr val="accent2"/>
              </a:buClr>
              <a:buSzPts val="2000"/>
              <a:buNone/>
              <a:defRPr sz="2000">
                <a:solidFill>
                  <a:schemeClr val="accent2"/>
                </a:solidFill>
              </a:defRPr>
            </a:lvl8pPr>
            <a:lvl9pPr lvl="8" rtl="0">
              <a:spcBef>
                <a:spcPts val="0"/>
              </a:spcBef>
              <a:spcAft>
                <a:spcPts val="0"/>
              </a:spcAft>
              <a:buClr>
                <a:schemeClr val="accent2"/>
              </a:buClr>
              <a:buSzPts val="2000"/>
              <a:buNone/>
              <a:defRPr sz="2000">
                <a:solidFill>
                  <a:schemeClr val="accent2"/>
                </a:solidFill>
              </a:defRPr>
            </a:lvl9pPr>
          </a:lstStyle>
          <a:p/>
        </p:txBody>
      </p:sp>
      <p:sp>
        <p:nvSpPr>
          <p:cNvPr id="160" name="Google Shape;160;p26"/>
          <p:cNvSpPr txBox="1"/>
          <p:nvPr>
            <p:ph idx="9" type="title"/>
          </p:nvPr>
        </p:nvSpPr>
        <p:spPr>
          <a:xfrm>
            <a:off x="3349512" y="3827391"/>
            <a:ext cx="24450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solidFill>
                  <a:schemeClr val="lt2"/>
                </a:solidFill>
                <a:latin typeface="Rajdhani Medium"/>
                <a:ea typeface="Rajdhani Medium"/>
                <a:cs typeface="Rajdhani Medium"/>
                <a:sym typeface="Rajdhani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161" name="Google Shape;161;p26"/>
          <p:cNvSpPr txBox="1"/>
          <p:nvPr>
            <p:ph idx="13" type="title"/>
          </p:nvPr>
        </p:nvSpPr>
        <p:spPr>
          <a:xfrm>
            <a:off x="783300" y="3371991"/>
            <a:ext cx="2332800" cy="531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000"/>
              <a:buNone/>
              <a:defRPr b="1" sz="2400"/>
            </a:lvl1pPr>
            <a:lvl2pPr lvl="1" rtl="0">
              <a:spcBef>
                <a:spcPts val="0"/>
              </a:spcBef>
              <a:spcAft>
                <a:spcPts val="0"/>
              </a:spcAft>
              <a:buClr>
                <a:schemeClr val="accent2"/>
              </a:buClr>
              <a:buSzPts val="2000"/>
              <a:buNone/>
              <a:defRPr sz="2000">
                <a:solidFill>
                  <a:schemeClr val="accent2"/>
                </a:solidFill>
              </a:defRPr>
            </a:lvl2pPr>
            <a:lvl3pPr lvl="2" rtl="0">
              <a:spcBef>
                <a:spcPts val="0"/>
              </a:spcBef>
              <a:spcAft>
                <a:spcPts val="0"/>
              </a:spcAft>
              <a:buClr>
                <a:schemeClr val="accent2"/>
              </a:buClr>
              <a:buSzPts val="2000"/>
              <a:buNone/>
              <a:defRPr sz="2000">
                <a:solidFill>
                  <a:schemeClr val="accent2"/>
                </a:solidFill>
              </a:defRPr>
            </a:lvl3pPr>
            <a:lvl4pPr lvl="3" rtl="0">
              <a:spcBef>
                <a:spcPts val="0"/>
              </a:spcBef>
              <a:spcAft>
                <a:spcPts val="0"/>
              </a:spcAft>
              <a:buClr>
                <a:schemeClr val="accent2"/>
              </a:buClr>
              <a:buSzPts val="2000"/>
              <a:buNone/>
              <a:defRPr sz="2000">
                <a:solidFill>
                  <a:schemeClr val="accent2"/>
                </a:solidFill>
              </a:defRPr>
            </a:lvl4pPr>
            <a:lvl5pPr lvl="4" rtl="0">
              <a:spcBef>
                <a:spcPts val="0"/>
              </a:spcBef>
              <a:spcAft>
                <a:spcPts val="0"/>
              </a:spcAft>
              <a:buClr>
                <a:schemeClr val="accent2"/>
              </a:buClr>
              <a:buSzPts val="2000"/>
              <a:buNone/>
              <a:defRPr sz="2000">
                <a:solidFill>
                  <a:schemeClr val="accent2"/>
                </a:solidFill>
              </a:defRPr>
            </a:lvl5pPr>
            <a:lvl6pPr lvl="5" rtl="0">
              <a:spcBef>
                <a:spcPts val="0"/>
              </a:spcBef>
              <a:spcAft>
                <a:spcPts val="0"/>
              </a:spcAft>
              <a:buClr>
                <a:schemeClr val="accent2"/>
              </a:buClr>
              <a:buSzPts val="2000"/>
              <a:buNone/>
              <a:defRPr sz="2000">
                <a:solidFill>
                  <a:schemeClr val="accent2"/>
                </a:solidFill>
              </a:defRPr>
            </a:lvl6pPr>
            <a:lvl7pPr lvl="6" rtl="0">
              <a:spcBef>
                <a:spcPts val="0"/>
              </a:spcBef>
              <a:spcAft>
                <a:spcPts val="0"/>
              </a:spcAft>
              <a:buClr>
                <a:schemeClr val="accent2"/>
              </a:buClr>
              <a:buSzPts val="2000"/>
              <a:buNone/>
              <a:defRPr sz="2000">
                <a:solidFill>
                  <a:schemeClr val="accent2"/>
                </a:solidFill>
              </a:defRPr>
            </a:lvl7pPr>
            <a:lvl8pPr lvl="7" rtl="0">
              <a:spcBef>
                <a:spcPts val="0"/>
              </a:spcBef>
              <a:spcAft>
                <a:spcPts val="0"/>
              </a:spcAft>
              <a:buClr>
                <a:schemeClr val="accent2"/>
              </a:buClr>
              <a:buSzPts val="2000"/>
              <a:buNone/>
              <a:defRPr sz="2000">
                <a:solidFill>
                  <a:schemeClr val="accent2"/>
                </a:solidFill>
              </a:defRPr>
            </a:lvl8pPr>
            <a:lvl9pPr lvl="8" rtl="0">
              <a:spcBef>
                <a:spcPts val="0"/>
              </a:spcBef>
              <a:spcAft>
                <a:spcPts val="0"/>
              </a:spcAft>
              <a:buClr>
                <a:schemeClr val="accent2"/>
              </a:buClr>
              <a:buSzPts val="2000"/>
              <a:buNone/>
              <a:defRPr sz="2000">
                <a:solidFill>
                  <a:schemeClr val="accent2"/>
                </a:solidFill>
              </a:defRPr>
            </a:lvl9pPr>
          </a:lstStyle>
          <a:p/>
        </p:txBody>
      </p:sp>
      <p:sp>
        <p:nvSpPr>
          <p:cNvPr id="162" name="Google Shape;162;p26"/>
          <p:cNvSpPr txBox="1"/>
          <p:nvPr>
            <p:ph idx="14" type="title"/>
          </p:nvPr>
        </p:nvSpPr>
        <p:spPr>
          <a:xfrm>
            <a:off x="727200" y="3827391"/>
            <a:ext cx="24450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solidFill>
                  <a:schemeClr val="lt2"/>
                </a:solidFill>
                <a:latin typeface="Rajdhani Medium"/>
                <a:ea typeface="Rajdhani Medium"/>
                <a:cs typeface="Rajdhani Medium"/>
                <a:sym typeface="Rajdhani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163" name="Google Shape;163;p26"/>
          <p:cNvSpPr txBox="1"/>
          <p:nvPr>
            <p:ph idx="15" type="title"/>
          </p:nvPr>
        </p:nvSpPr>
        <p:spPr>
          <a:xfrm>
            <a:off x="6027838" y="3371991"/>
            <a:ext cx="2332800" cy="531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000"/>
              <a:buNone/>
              <a:defRPr b="1" sz="2400"/>
            </a:lvl1pPr>
            <a:lvl2pPr lvl="1" rtl="0">
              <a:spcBef>
                <a:spcPts val="0"/>
              </a:spcBef>
              <a:spcAft>
                <a:spcPts val="0"/>
              </a:spcAft>
              <a:buClr>
                <a:schemeClr val="accent2"/>
              </a:buClr>
              <a:buSzPts val="2000"/>
              <a:buNone/>
              <a:defRPr sz="2000">
                <a:solidFill>
                  <a:schemeClr val="accent2"/>
                </a:solidFill>
              </a:defRPr>
            </a:lvl2pPr>
            <a:lvl3pPr lvl="2" rtl="0">
              <a:spcBef>
                <a:spcPts val="0"/>
              </a:spcBef>
              <a:spcAft>
                <a:spcPts val="0"/>
              </a:spcAft>
              <a:buClr>
                <a:schemeClr val="accent2"/>
              </a:buClr>
              <a:buSzPts val="2000"/>
              <a:buNone/>
              <a:defRPr sz="2000">
                <a:solidFill>
                  <a:schemeClr val="accent2"/>
                </a:solidFill>
              </a:defRPr>
            </a:lvl3pPr>
            <a:lvl4pPr lvl="3" rtl="0">
              <a:spcBef>
                <a:spcPts val="0"/>
              </a:spcBef>
              <a:spcAft>
                <a:spcPts val="0"/>
              </a:spcAft>
              <a:buClr>
                <a:schemeClr val="accent2"/>
              </a:buClr>
              <a:buSzPts val="2000"/>
              <a:buNone/>
              <a:defRPr sz="2000">
                <a:solidFill>
                  <a:schemeClr val="accent2"/>
                </a:solidFill>
              </a:defRPr>
            </a:lvl4pPr>
            <a:lvl5pPr lvl="4" rtl="0">
              <a:spcBef>
                <a:spcPts val="0"/>
              </a:spcBef>
              <a:spcAft>
                <a:spcPts val="0"/>
              </a:spcAft>
              <a:buClr>
                <a:schemeClr val="accent2"/>
              </a:buClr>
              <a:buSzPts val="2000"/>
              <a:buNone/>
              <a:defRPr sz="2000">
                <a:solidFill>
                  <a:schemeClr val="accent2"/>
                </a:solidFill>
              </a:defRPr>
            </a:lvl5pPr>
            <a:lvl6pPr lvl="5" rtl="0">
              <a:spcBef>
                <a:spcPts val="0"/>
              </a:spcBef>
              <a:spcAft>
                <a:spcPts val="0"/>
              </a:spcAft>
              <a:buClr>
                <a:schemeClr val="accent2"/>
              </a:buClr>
              <a:buSzPts val="2000"/>
              <a:buNone/>
              <a:defRPr sz="2000">
                <a:solidFill>
                  <a:schemeClr val="accent2"/>
                </a:solidFill>
              </a:defRPr>
            </a:lvl6pPr>
            <a:lvl7pPr lvl="6" rtl="0">
              <a:spcBef>
                <a:spcPts val="0"/>
              </a:spcBef>
              <a:spcAft>
                <a:spcPts val="0"/>
              </a:spcAft>
              <a:buClr>
                <a:schemeClr val="accent2"/>
              </a:buClr>
              <a:buSzPts val="2000"/>
              <a:buNone/>
              <a:defRPr sz="2000">
                <a:solidFill>
                  <a:schemeClr val="accent2"/>
                </a:solidFill>
              </a:defRPr>
            </a:lvl7pPr>
            <a:lvl8pPr lvl="7" rtl="0">
              <a:spcBef>
                <a:spcPts val="0"/>
              </a:spcBef>
              <a:spcAft>
                <a:spcPts val="0"/>
              </a:spcAft>
              <a:buClr>
                <a:schemeClr val="accent2"/>
              </a:buClr>
              <a:buSzPts val="2000"/>
              <a:buNone/>
              <a:defRPr sz="2000">
                <a:solidFill>
                  <a:schemeClr val="accent2"/>
                </a:solidFill>
              </a:defRPr>
            </a:lvl8pPr>
            <a:lvl9pPr lvl="8" rtl="0">
              <a:spcBef>
                <a:spcPts val="0"/>
              </a:spcBef>
              <a:spcAft>
                <a:spcPts val="0"/>
              </a:spcAft>
              <a:buClr>
                <a:schemeClr val="accent2"/>
              </a:buClr>
              <a:buSzPts val="2000"/>
              <a:buNone/>
              <a:defRPr sz="2000">
                <a:solidFill>
                  <a:schemeClr val="accent2"/>
                </a:solidFill>
              </a:defRPr>
            </a:lvl9pPr>
          </a:lstStyle>
          <a:p/>
        </p:txBody>
      </p:sp>
      <p:sp>
        <p:nvSpPr>
          <p:cNvPr id="164" name="Google Shape;164;p26"/>
          <p:cNvSpPr txBox="1"/>
          <p:nvPr>
            <p:ph idx="16" type="title"/>
          </p:nvPr>
        </p:nvSpPr>
        <p:spPr>
          <a:xfrm>
            <a:off x="5971700" y="3827391"/>
            <a:ext cx="24450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solidFill>
                  <a:schemeClr val="lt2"/>
                </a:solidFill>
                <a:latin typeface="Rajdhani Medium"/>
                <a:ea typeface="Rajdhani Medium"/>
                <a:cs typeface="Rajdhani Medium"/>
                <a:sym typeface="Rajdhani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6">
    <p:spTree>
      <p:nvGrpSpPr>
        <p:cNvPr id="165" name="Shape 165"/>
        <p:cNvGrpSpPr/>
        <p:nvPr/>
      </p:nvGrpSpPr>
      <p:grpSpPr>
        <a:xfrm>
          <a:off x="0" y="0"/>
          <a:ext cx="0" cy="0"/>
          <a:chOff x="0" y="0"/>
          <a:chExt cx="0" cy="0"/>
        </a:xfrm>
      </p:grpSpPr>
      <p:sp>
        <p:nvSpPr>
          <p:cNvPr id="166" name="Google Shape;166;p27"/>
          <p:cNvSpPr/>
          <p:nvPr/>
        </p:nvSpPr>
        <p:spPr>
          <a:xfrm flipH="1">
            <a:off x="243500" y="243600"/>
            <a:ext cx="8943900" cy="46563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7"/>
          <p:cNvSpPr txBox="1"/>
          <p:nvPr>
            <p:ph type="title"/>
          </p:nvPr>
        </p:nvSpPr>
        <p:spPr>
          <a:xfrm>
            <a:off x="758775" y="445025"/>
            <a:ext cx="76263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6"/>
              </a:buClr>
              <a:buSzPts val="3300"/>
              <a:buNone/>
              <a:defRPr/>
            </a:lvl1pPr>
            <a:lvl2pPr lvl="1" rtl="0">
              <a:spcBef>
                <a:spcPts val="0"/>
              </a:spcBef>
              <a:spcAft>
                <a:spcPts val="0"/>
              </a:spcAft>
              <a:buClr>
                <a:schemeClr val="accent6"/>
              </a:buClr>
              <a:buSzPts val="3300"/>
              <a:buNone/>
              <a:defRPr>
                <a:solidFill>
                  <a:schemeClr val="accent6"/>
                </a:solidFill>
              </a:defRPr>
            </a:lvl2pPr>
            <a:lvl3pPr lvl="2" rtl="0">
              <a:spcBef>
                <a:spcPts val="0"/>
              </a:spcBef>
              <a:spcAft>
                <a:spcPts val="0"/>
              </a:spcAft>
              <a:buClr>
                <a:schemeClr val="accent6"/>
              </a:buClr>
              <a:buSzPts val="3300"/>
              <a:buNone/>
              <a:defRPr>
                <a:solidFill>
                  <a:schemeClr val="accent6"/>
                </a:solidFill>
              </a:defRPr>
            </a:lvl3pPr>
            <a:lvl4pPr lvl="3" rtl="0">
              <a:spcBef>
                <a:spcPts val="0"/>
              </a:spcBef>
              <a:spcAft>
                <a:spcPts val="0"/>
              </a:spcAft>
              <a:buClr>
                <a:schemeClr val="accent6"/>
              </a:buClr>
              <a:buSzPts val="3300"/>
              <a:buNone/>
              <a:defRPr>
                <a:solidFill>
                  <a:schemeClr val="accent6"/>
                </a:solidFill>
              </a:defRPr>
            </a:lvl4pPr>
            <a:lvl5pPr lvl="4" rtl="0">
              <a:spcBef>
                <a:spcPts val="0"/>
              </a:spcBef>
              <a:spcAft>
                <a:spcPts val="0"/>
              </a:spcAft>
              <a:buClr>
                <a:schemeClr val="accent6"/>
              </a:buClr>
              <a:buSzPts val="3300"/>
              <a:buNone/>
              <a:defRPr>
                <a:solidFill>
                  <a:schemeClr val="accent6"/>
                </a:solidFill>
              </a:defRPr>
            </a:lvl5pPr>
            <a:lvl6pPr lvl="5" rtl="0">
              <a:spcBef>
                <a:spcPts val="0"/>
              </a:spcBef>
              <a:spcAft>
                <a:spcPts val="0"/>
              </a:spcAft>
              <a:buClr>
                <a:schemeClr val="accent6"/>
              </a:buClr>
              <a:buSzPts val="3300"/>
              <a:buNone/>
              <a:defRPr>
                <a:solidFill>
                  <a:schemeClr val="accent6"/>
                </a:solidFill>
              </a:defRPr>
            </a:lvl6pPr>
            <a:lvl7pPr lvl="6" rtl="0">
              <a:spcBef>
                <a:spcPts val="0"/>
              </a:spcBef>
              <a:spcAft>
                <a:spcPts val="0"/>
              </a:spcAft>
              <a:buClr>
                <a:schemeClr val="accent6"/>
              </a:buClr>
              <a:buSzPts val="3300"/>
              <a:buNone/>
              <a:defRPr>
                <a:solidFill>
                  <a:schemeClr val="accent6"/>
                </a:solidFill>
              </a:defRPr>
            </a:lvl7pPr>
            <a:lvl8pPr lvl="7" rtl="0">
              <a:spcBef>
                <a:spcPts val="0"/>
              </a:spcBef>
              <a:spcAft>
                <a:spcPts val="0"/>
              </a:spcAft>
              <a:buClr>
                <a:schemeClr val="accent6"/>
              </a:buClr>
              <a:buSzPts val="3300"/>
              <a:buNone/>
              <a:defRPr>
                <a:solidFill>
                  <a:schemeClr val="accent6"/>
                </a:solidFill>
              </a:defRPr>
            </a:lvl8pPr>
            <a:lvl9pPr lvl="8" rtl="0">
              <a:spcBef>
                <a:spcPts val="0"/>
              </a:spcBef>
              <a:spcAft>
                <a:spcPts val="0"/>
              </a:spcAft>
              <a:buClr>
                <a:schemeClr val="accent6"/>
              </a:buClr>
              <a:buSzPts val="3300"/>
              <a:buNone/>
              <a:defRPr>
                <a:solidFill>
                  <a:schemeClr val="accent6"/>
                </a:solidFill>
              </a:defRPr>
            </a:lvl9pPr>
          </a:lstStyle>
          <a:p/>
        </p:txBody>
      </p:sp>
      <p:sp>
        <p:nvSpPr>
          <p:cNvPr id="168" name="Google Shape;168;p27"/>
          <p:cNvSpPr txBox="1"/>
          <p:nvPr>
            <p:ph idx="1" type="subTitle"/>
          </p:nvPr>
        </p:nvSpPr>
        <p:spPr>
          <a:xfrm>
            <a:off x="1115750" y="2450900"/>
            <a:ext cx="2780400" cy="1396800"/>
          </a:xfrm>
          <a:prstGeom prst="rect">
            <a:avLst/>
          </a:prstGeom>
        </p:spPr>
        <p:txBody>
          <a:bodyPr anchorCtr="0" anchor="t" bIns="91425" lIns="91425" spcFirstLastPara="1" rIns="91425" wrap="square" tIns="91425">
            <a:noAutofit/>
          </a:bodyPr>
          <a:lstStyle>
            <a:lvl1pPr lvl="0" algn="r">
              <a:spcBef>
                <a:spcPts val="0"/>
              </a:spcBef>
              <a:spcAft>
                <a:spcPts val="0"/>
              </a:spcAft>
              <a:buSzPts val="1500"/>
              <a:buNone/>
              <a:defRPr sz="1500">
                <a:solidFill>
                  <a:schemeClr val="lt2"/>
                </a:solidFill>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6_3">
    <p:spTree>
      <p:nvGrpSpPr>
        <p:cNvPr id="169" name="Shape 169"/>
        <p:cNvGrpSpPr/>
        <p:nvPr/>
      </p:nvGrpSpPr>
      <p:grpSpPr>
        <a:xfrm>
          <a:off x="0" y="0"/>
          <a:ext cx="0" cy="0"/>
          <a:chOff x="0" y="0"/>
          <a:chExt cx="0" cy="0"/>
        </a:xfrm>
      </p:grpSpPr>
      <p:sp>
        <p:nvSpPr>
          <p:cNvPr id="170" name="Google Shape;170;p28"/>
          <p:cNvSpPr/>
          <p:nvPr/>
        </p:nvSpPr>
        <p:spPr>
          <a:xfrm flipH="1">
            <a:off x="243600" y="243600"/>
            <a:ext cx="8656800" cy="46563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8"/>
          <p:cNvSpPr txBox="1"/>
          <p:nvPr>
            <p:ph type="title"/>
          </p:nvPr>
        </p:nvSpPr>
        <p:spPr>
          <a:xfrm>
            <a:off x="758775" y="445025"/>
            <a:ext cx="76263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6"/>
              </a:buClr>
              <a:buSzPts val="3300"/>
              <a:buNone/>
              <a:defRPr/>
            </a:lvl1pPr>
            <a:lvl2pPr lvl="1" rtl="0">
              <a:spcBef>
                <a:spcPts val="0"/>
              </a:spcBef>
              <a:spcAft>
                <a:spcPts val="0"/>
              </a:spcAft>
              <a:buClr>
                <a:schemeClr val="accent6"/>
              </a:buClr>
              <a:buSzPts val="3300"/>
              <a:buNone/>
              <a:defRPr>
                <a:solidFill>
                  <a:schemeClr val="accent6"/>
                </a:solidFill>
              </a:defRPr>
            </a:lvl2pPr>
            <a:lvl3pPr lvl="2" rtl="0">
              <a:spcBef>
                <a:spcPts val="0"/>
              </a:spcBef>
              <a:spcAft>
                <a:spcPts val="0"/>
              </a:spcAft>
              <a:buClr>
                <a:schemeClr val="accent6"/>
              </a:buClr>
              <a:buSzPts val="3300"/>
              <a:buNone/>
              <a:defRPr>
                <a:solidFill>
                  <a:schemeClr val="accent6"/>
                </a:solidFill>
              </a:defRPr>
            </a:lvl3pPr>
            <a:lvl4pPr lvl="3" rtl="0">
              <a:spcBef>
                <a:spcPts val="0"/>
              </a:spcBef>
              <a:spcAft>
                <a:spcPts val="0"/>
              </a:spcAft>
              <a:buClr>
                <a:schemeClr val="accent6"/>
              </a:buClr>
              <a:buSzPts val="3300"/>
              <a:buNone/>
              <a:defRPr>
                <a:solidFill>
                  <a:schemeClr val="accent6"/>
                </a:solidFill>
              </a:defRPr>
            </a:lvl4pPr>
            <a:lvl5pPr lvl="4" rtl="0">
              <a:spcBef>
                <a:spcPts val="0"/>
              </a:spcBef>
              <a:spcAft>
                <a:spcPts val="0"/>
              </a:spcAft>
              <a:buClr>
                <a:schemeClr val="accent6"/>
              </a:buClr>
              <a:buSzPts val="3300"/>
              <a:buNone/>
              <a:defRPr>
                <a:solidFill>
                  <a:schemeClr val="accent6"/>
                </a:solidFill>
              </a:defRPr>
            </a:lvl5pPr>
            <a:lvl6pPr lvl="5" rtl="0">
              <a:spcBef>
                <a:spcPts val="0"/>
              </a:spcBef>
              <a:spcAft>
                <a:spcPts val="0"/>
              </a:spcAft>
              <a:buClr>
                <a:schemeClr val="accent6"/>
              </a:buClr>
              <a:buSzPts val="3300"/>
              <a:buNone/>
              <a:defRPr>
                <a:solidFill>
                  <a:schemeClr val="accent6"/>
                </a:solidFill>
              </a:defRPr>
            </a:lvl6pPr>
            <a:lvl7pPr lvl="6" rtl="0">
              <a:spcBef>
                <a:spcPts val="0"/>
              </a:spcBef>
              <a:spcAft>
                <a:spcPts val="0"/>
              </a:spcAft>
              <a:buClr>
                <a:schemeClr val="accent6"/>
              </a:buClr>
              <a:buSzPts val="3300"/>
              <a:buNone/>
              <a:defRPr>
                <a:solidFill>
                  <a:schemeClr val="accent6"/>
                </a:solidFill>
              </a:defRPr>
            </a:lvl7pPr>
            <a:lvl8pPr lvl="7" rtl="0">
              <a:spcBef>
                <a:spcPts val="0"/>
              </a:spcBef>
              <a:spcAft>
                <a:spcPts val="0"/>
              </a:spcAft>
              <a:buClr>
                <a:schemeClr val="accent6"/>
              </a:buClr>
              <a:buSzPts val="3300"/>
              <a:buNone/>
              <a:defRPr>
                <a:solidFill>
                  <a:schemeClr val="accent6"/>
                </a:solidFill>
              </a:defRPr>
            </a:lvl8pPr>
            <a:lvl9pPr lvl="8" rtl="0">
              <a:spcBef>
                <a:spcPts val="0"/>
              </a:spcBef>
              <a:spcAft>
                <a:spcPts val="0"/>
              </a:spcAft>
              <a:buClr>
                <a:schemeClr val="accent6"/>
              </a:buClr>
              <a:buSzPts val="3300"/>
              <a:buNone/>
              <a:defRPr>
                <a:solidFill>
                  <a:schemeClr val="accent6"/>
                </a:solidFill>
              </a:defRPr>
            </a:lvl9pPr>
          </a:lstStyle>
          <a:p/>
        </p:txBody>
      </p:sp>
      <p:sp>
        <p:nvSpPr>
          <p:cNvPr id="172" name="Google Shape;172;p28"/>
          <p:cNvSpPr txBox="1"/>
          <p:nvPr>
            <p:ph idx="2" type="title"/>
          </p:nvPr>
        </p:nvSpPr>
        <p:spPr>
          <a:xfrm>
            <a:off x="1029195" y="2113150"/>
            <a:ext cx="3123600" cy="531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2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73" name="Google Shape;173;p28"/>
          <p:cNvSpPr txBox="1"/>
          <p:nvPr>
            <p:ph idx="3" type="title"/>
          </p:nvPr>
        </p:nvSpPr>
        <p:spPr>
          <a:xfrm>
            <a:off x="1029150" y="2498375"/>
            <a:ext cx="3123600" cy="1462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Nunito"/>
              <a:buNone/>
              <a:defRPr b="0" sz="1500">
                <a:solidFill>
                  <a:schemeClr val="lt2"/>
                </a:solidFill>
                <a:latin typeface="Rajdhani Medium"/>
                <a:ea typeface="Rajdhani Medium"/>
                <a:cs typeface="Rajdhani Medium"/>
                <a:sym typeface="Rajdhani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6_2">
    <p:spTree>
      <p:nvGrpSpPr>
        <p:cNvPr id="174" name="Shape 174"/>
        <p:cNvGrpSpPr/>
        <p:nvPr/>
      </p:nvGrpSpPr>
      <p:grpSpPr>
        <a:xfrm>
          <a:off x="0" y="0"/>
          <a:ext cx="0" cy="0"/>
          <a:chOff x="0" y="0"/>
          <a:chExt cx="0" cy="0"/>
        </a:xfrm>
      </p:grpSpPr>
      <p:sp>
        <p:nvSpPr>
          <p:cNvPr id="175" name="Google Shape;175;p29"/>
          <p:cNvSpPr/>
          <p:nvPr/>
        </p:nvSpPr>
        <p:spPr>
          <a:xfrm>
            <a:off x="-54000" y="243600"/>
            <a:ext cx="8954400" cy="46563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9"/>
          <p:cNvSpPr txBox="1"/>
          <p:nvPr>
            <p:ph type="title"/>
          </p:nvPr>
        </p:nvSpPr>
        <p:spPr>
          <a:xfrm>
            <a:off x="758775" y="445025"/>
            <a:ext cx="7626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77" name="Google Shape;177;p29"/>
          <p:cNvSpPr txBox="1"/>
          <p:nvPr>
            <p:ph idx="1" type="subTitle"/>
          </p:nvPr>
        </p:nvSpPr>
        <p:spPr>
          <a:xfrm>
            <a:off x="4824600" y="2298500"/>
            <a:ext cx="2856600" cy="1396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500"/>
              <a:buNone/>
              <a:defRPr sz="1500">
                <a:solidFill>
                  <a:schemeClr val="lt2"/>
                </a:solidFill>
              </a:defRPr>
            </a:lvl1pPr>
            <a:lvl2pPr lvl="1" rtl="0">
              <a:spcBef>
                <a:spcPts val="0"/>
              </a:spcBef>
              <a:spcAft>
                <a:spcPts val="0"/>
              </a:spcAft>
              <a:buClr>
                <a:schemeClr val="lt2"/>
              </a:buClr>
              <a:buSzPts val="1500"/>
              <a:buNone/>
              <a:defRPr>
                <a:solidFill>
                  <a:schemeClr val="lt2"/>
                </a:solidFill>
              </a:defRPr>
            </a:lvl2pPr>
            <a:lvl3pPr lvl="2" rtl="0">
              <a:spcBef>
                <a:spcPts val="0"/>
              </a:spcBef>
              <a:spcAft>
                <a:spcPts val="0"/>
              </a:spcAft>
              <a:buClr>
                <a:schemeClr val="lt2"/>
              </a:buClr>
              <a:buSzPts val="1500"/>
              <a:buNone/>
              <a:defRPr>
                <a:solidFill>
                  <a:schemeClr val="lt2"/>
                </a:solidFill>
              </a:defRPr>
            </a:lvl3pPr>
            <a:lvl4pPr lvl="3" rtl="0">
              <a:spcBef>
                <a:spcPts val="0"/>
              </a:spcBef>
              <a:spcAft>
                <a:spcPts val="0"/>
              </a:spcAft>
              <a:buClr>
                <a:schemeClr val="lt2"/>
              </a:buClr>
              <a:buSzPts val="1500"/>
              <a:buNone/>
              <a:defRPr>
                <a:solidFill>
                  <a:schemeClr val="lt2"/>
                </a:solidFill>
              </a:defRPr>
            </a:lvl4pPr>
            <a:lvl5pPr lvl="4" rtl="0">
              <a:spcBef>
                <a:spcPts val="0"/>
              </a:spcBef>
              <a:spcAft>
                <a:spcPts val="0"/>
              </a:spcAft>
              <a:buClr>
                <a:schemeClr val="lt2"/>
              </a:buClr>
              <a:buSzPts val="1500"/>
              <a:buNone/>
              <a:defRPr>
                <a:solidFill>
                  <a:schemeClr val="lt2"/>
                </a:solidFill>
              </a:defRPr>
            </a:lvl5pPr>
            <a:lvl6pPr lvl="5" rtl="0">
              <a:spcBef>
                <a:spcPts val="0"/>
              </a:spcBef>
              <a:spcAft>
                <a:spcPts val="0"/>
              </a:spcAft>
              <a:buClr>
                <a:schemeClr val="lt2"/>
              </a:buClr>
              <a:buSzPts val="1500"/>
              <a:buNone/>
              <a:defRPr>
                <a:solidFill>
                  <a:schemeClr val="lt2"/>
                </a:solidFill>
              </a:defRPr>
            </a:lvl6pPr>
            <a:lvl7pPr lvl="6" rtl="0">
              <a:spcBef>
                <a:spcPts val="0"/>
              </a:spcBef>
              <a:spcAft>
                <a:spcPts val="0"/>
              </a:spcAft>
              <a:buClr>
                <a:schemeClr val="lt2"/>
              </a:buClr>
              <a:buSzPts val="1500"/>
              <a:buNone/>
              <a:defRPr>
                <a:solidFill>
                  <a:schemeClr val="lt2"/>
                </a:solidFill>
              </a:defRPr>
            </a:lvl7pPr>
            <a:lvl8pPr lvl="7" rtl="0">
              <a:spcBef>
                <a:spcPts val="0"/>
              </a:spcBef>
              <a:spcAft>
                <a:spcPts val="0"/>
              </a:spcAft>
              <a:buClr>
                <a:schemeClr val="lt2"/>
              </a:buClr>
              <a:buSzPts val="1500"/>
              <a:buNone/>
              <a:defRPr>
                <a:solidFill>
                  <a:schemeClr val="lt2"/>
                </a:solidFill>
              </a:defRPr>
            </a:lvl8pPr>
            <a:lvl9pPr lvl="8" rtl="0">
              <a:spcBef>
                <a:spcPts val="0"/>
              </a:spcBef>
              <a:spcAft>
                <a:spcPts val="0"/>
              </a:spcAft>
              <a:buClr>
                <a:schemeClr val="lt2"/>
              </a:buClr>
              <a:buSzPts val="1500"/>
              <a:buNone/>
              <a:defRPr>
                <a:solidFill>
                  <a:schemeClr val="lt2"/>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6_2_1">
    <p:spTree>
      <p:nvGrpSpPr>
        <p:cNvPr id="178" name="Shape 178"/>
        <p:cNvGrpSpPr/>
        <p:nvPr/>
      </p:nvGrpSpPr>
      <p:grpSpPr>
        <a:xfrm>
          <a:off x="0" y="0"/>
          <a:ext cx="0" cy="0"/>
          <a:chOff x="0" y="0"/>
          <a:chExt cx="0" cy="0"/>
        </a:xfrm>
      </p:grpSpPr>
      <p:sp>
        <p:nvSpPr>
          <p:cNvPr id="179" name="Google Shape;179;p30"/>
          <p:cNvSpPr/>
          <p:nvPr/>
        </p:nvSpPr>
        <p:spPr>
          <a:xfrm flipH="1">
            <a:off x="243600" y="243600"/>
            <a:ext cx="8656800" cy="46563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0"/>
          <p:cNvSpPr txBox="1"/>
          <p:nvPr>
            <p:ph type="title"/>
          </p:nvPr>
        </p:nvSpPr>
        <p:spPr>
          <a:xfrm>
            <a:off x="758775" y="445025"/>
            <a:ext cx="7626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81" name="Google Shape;181;p30"/>
          <p:cNvSpPr txBox="1"/>
          <p:nvPr>
            <p:ph idx="1" type="subTitle"/>
          </p:nvPr>
        </p:nvSpPr>
        <p:spPr>
          <a:xfrm>
            <a:off x="761879" y="1463032"/>
            <a:ext cx="5116200" cy="2537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500"/>
              <a:buChar char="ተ"/>
              <a:defRPr sz="1100">
                <a:solidFill>
                  <a:schemeClr val="lt2"/>
                </a:solidFill>
              </a:defRPr>
            </a:lvl1pPr>
            <a:lvl2pPr lvl="1" rtl="0">
              <a:spcBef>
                <a:spcPts val="0"/>
              </a:spcBef>
              <a:spcAft>
                <a:spcPts val="0"/>
              </a:spcAft>
              <a:buClr>
                <a:schemeClr val="lt2"/>
              </a:buClr>
              <a:buSzPts val="1500"/>
              <a:buChar char="○"/>
              <a:defRPr>
                <a:solidFill>
                  <a:schemeClr val="lt2"/>
                </a:solidFill>
              </a:defRPr>
            </a:lvl2pPr>
            <a:lvl3pPr lvl="2" rtl="0">
              <a:spcBef>
                <a:spcPts val="0"/>
              </a:spcBef>
              <a:spcAft>
                <a:spcPts val="0"/>
              </a:spcAft>
              <a:buClr>
                <a:schemeClr val="lt2"/>
              </a:buClr>
              <a:buSzPts val="1500"/>
              <a:buChar char="■"/>
              <a:defRPr>
                <a:solidFill>
                  <a:schemeClr val="lt2"/>
                </a:solidFill>
              </a:defRPr>
            </a:lvl3pPr>
            <a:lvl4pPr lvl="3" rtl="0">
              <a:spcBef>
                <a:spcPts val="0"/>
              </a:spcBef>
              <a:spcAft>
                <a:spcPts val="0"/>
              </a:spcAft>
              <a:buClr>
                <a:schemeClr val="lt2"/>
              </a:buClr>
              <a:buSzPts val="1500"/>
              <a:buChar char="●"/>
              <a:defRPr>
                <a:solidFill>
                  <a:schemeClr val="lt2"/>
                </a:solidFill>
              </a:defRPr>
            </a:lvl4pPr>
            <a:lvl5pPr lvl="4" rtl="0">
              <a:spcBef>
                <a:spcPts val="0"/>
              </a:spcBef>
              <a:spcAft>
                <a:spcPts val="0"/>
              </a:spcAft>
              <a:buClr>
                <a:schemeClr val="lt2"/>
              </a:buClr>
              <a:buSzPts val="1500"/>
              <a:buChar char="○"/>
              <a:defRPr>
                <a:solidFill>
                  <a:schemeClr val="lt2"/>
                </a:solidFill>
              </a:defRPr>
            </a:lvl5pPr>
            <a:lvl6pPr lvl="5" rtl="0">
              <a:spcBef>
                <a:spcPts val="0"/>
              </a:spcBef>
              <a:spcAft>
                <a:spcPts val="0"/>
              </a:spcAft>
              <a:buClr>
                <a:schemeClr val="lt2"/>
              </a:buClr>
              <a:buSzPts val="1500"/>
              <a:buChar char="■"/>
              <a:defRPr>
                <a:solidFill>
                  <a:schemeClr val="lt2"/>
                </a:solidFill>
              </a:defRPr>
            </a:lvl6pPr>
            <a:lvl7pPr lvl="6" rtl="0">
              <a:spcBef>
                <a:spcPts val="0"/>
              </a:spcBef>
              <a:spcAft>
                <a:spcPts val="0"/>
              </a:spcAft>
              <a:buClr>
                <a:schemeClr val="lt2"/>
              </a:buClr>
              <a:buSzPts val="1500"/>
              <a:buChar char="●"/>
              <a:defRPr>
                <a:solidFill>
                  <a:schemeClr val="lt2"/>
                </a:solidFill>
              </a:defRPr>
            </a:lvl7pPr>
            <a:lvl8pPr lvl="7" rtl="0">
              <a:spcBef>
                <a:spcPts val="0"/>
              </a:spcBef>
              <a:spcAft>
                <a:spcPts val="0"/>
              </a:spcAft>
              <a:buClr>
                <a:schemeClr val="lt2"/>
              </a:buClr>
              <a:buSzPts val="1500"/>
              <a:buChar char="○"/>
              <a:defRPr>
                <a:solidFill>
                  <a:schemeClr val="lt2"/>
                </a:solidFill>
              </a:defRPr>
            </a:lvl8pPr>
            <a:lvl9pPr lvl="8" rtl="0">
              <a:spcBef>
                <a:spcPts val="0"/>
              </a:spcBef>
              <a:spcAft>
                <a:spcPts val="0"/>
              </a:spcAft>
              <a:buClr>
                <a:schemeClr val="lt2"/>
              </a:buClr>
              <a:buSzPts val="1500"/>
              <a:buChar char="■"/>
              <a:defRPr>
                <a:solidFill>
                  <a:schemeClr val="lt2"/>
                </a:solidFill>
              </a:defRPr>
            </a:lvl9pPr>
          </a:lstStyle>
          <a:p/>
        </p:txBody>
      </p:sp>
      <p:sp>
        <p:nvSpPr>
          <p:cNvPr id="182" name="Google Shape;182;p30"/>
          <p:cNvSpPr txBox="1"/>
          <p:nvPr>
            <p:ph idx="2" type="title"/>
          </p:nvPr>
        </p:nvSpPr>
        <p:spPr>
          <a:xfrm>
            <a:off x="761874" y="1038136"/>
            <a:ext cx="3123600" cy="531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2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p:nvPr/>
        </p:nvSpPr>
        <p:spPr>
          <a:xfrm>
            <a:off x="243600" y="243600"/>
            <a:ext cx="8656800" cy="46563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type="title"/>
          </p:nvPr>
        </p:nvSpPr>
        <p:spPr>
          <a:xfrm>
            <a:off x="758775" y="445025"/>
            <a:ext cx="7626300" cy="572700"/>
          </a:xfrm>
          <a:prstGeom prst="rect">
            <a:avLst/>
          </a:prstGeom>
        </p:spPr>
        <p:txBody>
          <a:bodyPr anchorCtr="0" anchor="ctr" bIns="91425" lIns="91425" spcFirstLastPara="1" rIns="91425" wrap="square" tIns="91425">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sp>
        <p:nvSpPr>
          <p:cNvPr id="20" name="Google Shape;20;p4"/>
          <p:cNvSpPr txBox="1"/>
          <p:nvPr>
            <p:ph idx="1" type="body"/>
          </p:nvPr>
        </p:nvSpPr>
        <p:spPr>
          <a:xfrm>
            <a:off x="975350" y="1114410"/>
            <a:ext cx="7193400" cy="3695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rgbClr val="434343"/>
              </a:buClr>
              <a:buSzPts val="1200"/>
              <a:buFont typeface="Rajdhani"/>
              <a:buAutoNum type="arabicPeriod"/>
              <a:defRPr sz="1200"/>
            </a:lvl1pPr>
            <a:lvl2pPr indent="-304800" lvl="1" marL="914400">
              <a:spcBef>
                <a:spcPts val="0"/>
              </a:spcBef>
              <a:spcAft>
                <a:spcPts val="0"/>
              </a:spcAft>
              <a:buClr>
                <a:srgbClr val="434343"/>
              </a:buClr>
              <a:buSzPts val="1200"/>
              <a:buFont typeface="Roboto Condensed Light"/>
              <a:buAutoNum type="alphaLcPeriod"/>
              <a:defRPr/>
            </a:lvl2pPr>
            <a:lvl3pPr indent="-304800" lvl="2" marL="1371600">
              <a:spcBef>
                <a:spcPts val="0"/>
              </a:spcBef>
              <a:spcAft>
                <a:spcPts val="0"/>
              </a:spcAft>
              <a:buClr>
                <a:srgbClr val="434343"/>
              </a:buClr>
              <a:buSzPts val="1200"/>
              <a:buFont typeface="Roboto Condensed Light"/>
              <a:buAutoNum type="romanLcPeriod"/>
              <a:defRPr/>
            </a:lvl3pPr>
            <a:lvl4pPr indent="-304800" lvl="3" marL="1828800">
              <a:spcBef>
                <a:spcPts val="0"/>
              </a:spcBef>
              <a:spcAft>
                <a:spcPts val="0"/>
              </a:spcAft>
              <a:buClr>
                <a:srgbClr val="434343"/>
              </a:buClr>
              <a:buSzPts val="1200"/>
              <a:buFont typeface="Roboto Condensed Light"/>
              <a:buAutoNum type="arabicPeriod"/>
              <a:defRPr/>
            </a:lvl4pPr>
            <a:lvl5pPr indent="-304800" lvl="4" marL="2286000">
              <a:spcBef>
                <a:spcPts val="0"/>
              </a:spcBef>
              <a:spcAft>
                <a:spcPts val="0"/>
              </a:spcAft>
              <a:buClr>
                <a:srgbClr val="434343"/>
              </a:buClr>
              <a:buSzPts val="1200"/>
              <a:buFont typeface="Roboto Condensed Light"/>
              <a:buAutoNum type="alphaLcPeriod"/>
              <a:defRPr/>
            </a:lvl5pPr>
            <a:lvl6pPr indent="-304800" lvl="5" marL="2743200">
              <a:spcBef>
                <a:spcPts val="0"/>
              </a:spcBef>
              <a:spcAft>
                <a:spcPts val="0"/>
              </a:spcAft>
              <a:buClr>
                <a:srgbClr val="434343"/>
              </a:buClr>
              <a:buSzPts val="1200"/>
              <a:buFont typeface="Roboto Condensed Light"/>
              <a:buAutoNum type="romanLcPeriod"/>
              <a:defRPr/>
            </a:lvl6pPr>
            <a:lvl7pPr indent="-304800" lvl="6" marL="3200400">
              <a:spcBef>
                <a:spcPts val="0"/>
              </a:spcBef>
              <a:spcAft>
                <a:spcPts val="0"/>
              </a:spcAft>
              <a:buClr>
                <a:srgbClr val="434343"/>
              </a:buClr>
              <a:buSzPts val="1200"/>
              <a:buFont typeface="Roboto Condensed Light"/>
              <a:buAutoNum type="arabicPeriod"/>
              <a:defRPr/>
            </a:lvl7pPr>
            <a:lvl8pPr indent="-304800" lvl="7" marL="3657600">
              <a:spcBef>
                <a:spcPts val="0"/>
              </a:spcBef>
              <a:spcAft>
                <a:spcPts val="0"/>
              </a:spcAft>
              <a:buClr>
                <a:srgbClr val="434343"/>
              </a:buClr>
              <a:buSzPts val="1200"/>
              <a:buFont typeface="Roboto Condensed Light"/>
              <a:buAutoNum type="alphaLcPeriod"/>
              <a:defRPr/>
            </a:lvl8pPr>
            <a:lvl9pPr indent="-304800" lvl="8" marL="4114800">
              <a:spcBef>
                <a:spcPts val="0"/>
              </a:spcBef>
              <a:spcAft>
                <a:spcPts val="0"/>
              </a:spcAft>
              <a:buClr>
                <a:srgbClr val="434343"/>
              </a:buClr>
              <a:buSzPts val="1200"/>
              <a:buFont typeface="Roboto Condensed Light"/>
              <a:buAutoNum type="romanLcPeriod"/>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6_1">
    <p:spTree>
      <p:nvGrpSpPr>
        <p:cNvPr id="183" name="Shape 183"/>
        <p:cNvGrpSpPr/>
        <p:nvPr/>
      </p:nvGrpSpPr>
      <p:grpSpPr>
        <a:xfrm>
          <a:off x="0" y="0"/>
          <a:ext cx="0" cy="0"/>
          <a:chOff x="0" y="0"/>
          <a:chExt cx="0" cy="0"/>
        </a:xfrm>
      </p:grpSpPr>
      <p:sp>
        <p:nvSpPr>
          <p:cNvPr id="184" name="Google Shape;184;p31"/>
          <p:cNvSpPr/>
          <p:nvPr/>
        </p:nvSpPr>
        <p:spPr>
          <a:xfrm flipH="1">
            <a:off x="243600" y="243600"/>
            <a:ext cx="8656800" cy="46563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1"/>
          <p:cNvSpPr txBox="1"/>
          <p:nvPr>
            <p:ph type="title"/>
          </p:nvPr>
        </p:nvSpPr>
        <p:spPr>
          <a:xfrm>
            <a:off x="758775" y="445025"/>
            <a:ext cx="76263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6"/>
              </a:buClr>
              <a:buSzPts val="3300"/>
              <a:buNone/>
              <a:defRPr/>
            </a:lvl1pPr>
            <a:lvl2pPr lvl="1" rtl="0">
              <a:spcBef>
                <a:spcPts val="0"/>
              </a:spcBef>
              <a:spcAft>
                <a:spcPts val="0"/>
              </a:spcAft>
              <a:buClr>
                <a:schemeClr val="accent6"/>
              </a:buClr>
              <a:buSzPts val="3300"/>
              <a:buNone/>
              <a:defRPr>
                <a:solidFill>
                  <a:schemeClr val="accent6"/>
                </a:solidFill>
              </a:defRPr>
            </a:lvl2pPr>
            <a:lvl3pPr lvl="2" rtl="0">
              <a:spcBef>
                <a:spcPts val="0"/>
              </a:spcBef>
              <a:spcAft>
                <a:spcPts val="0"/>
              </a:spcAft>
              <a:buClr>
                <a:schemeClr val="accent6"/>
              </a:buClr>
              <a:buSzPts val="3300"/>
              <a:buNone/>
              <a:defRPr>
                <a:solidFill>
                  <a:schemeClr val="accent6"/>
                </a:solidFill>
              </a:defRPr>
            </a:lvl3pPr>
            <a:lvl4pPr lvl="3" rtl="0">
              <a:spcBef>
                <a:spcPts val="0"/>
              </a:spcBef>
              <a:spcAft>
                <a:spcPts val="0"/>
              </a:spcAft>
              <a:buClr>
                <a:schemeClr val="accent6"/>
              </a:buClr>
              <a:buSzPts val="3300"/>
              <a:buNone/>
              <a:defRPr>
                <a:solidFill>
                  <a:schemeClr val="accent6"/>
                </a:solidFill>
              </a:defRPr>
            </a:lvl4pPr>
            <a:lvl5pPr lvl="4" rtl="0">
              <a:spcBef>
                <a:spcPts val="0"/>
              </a:spcBef>
              <a:spcAft>
                <a:spcPts val="0"/>
              </a:spcAft>
              <a:buClr>
                <a:schemeClr val="accent6"/>
              </a:buClr>
              <a:buSzPts val="3300"/>
              <a:buNone/>
              <a:defRPr>
                <a:solidFill>
                  <a:schemeClr val="accent6"/>
                </a:solidFill>
              </a:defRPr>
            </a:lvl5pPr>
            <a:lvl6pPr lvl="5" rtl="0">
              <a:spcBef>
                <a:spcPts val="0"/>
              </a:spcBef>
              <a:spcAft>
                <a:spcPts val="0"/>
              </a:spcAft>
              <a:buClr>
                <a:schemeClr val="accent6"/>
              </a:buClr>
              <a:buSzPts val="3300"/>
              <a:buNone/>
              <a:defRPr>
                <a:solidFill>
                  <a:schemeClr val="accent6"/>
                </a:solidFill>
              </a:defRPr>
            </a:lvl6pPr>
            <a:lvl7pPr lvl="6" rtl="0">
              <a:spcBef>
                <a:spcPts val="0"/>
              </a:spcBef>
              <a:spcAft>
                <a:spcPts val="0"/>
              </a:spcAft>
              <a:buClr>
                <a:schemeClr val="accent6"/>
              </a:buClr>
              <a:buSzPts val="3300"/>
              <a:buNone/>
              <a:defRPr>
                <a:solidFill>
                  <a:schemeClr val="accent6"/>
                </a:solidFill>
              </a:defRPr>
            </a:lvl7pPr>
            <a:lvl8pPr lvl="7" rtl="0">
              <a:spcBef>
                <a:spcPts val="0"/>
              </a:spcBef>
              <a:spcAft>
                <a:spcPts val="0"/>
              </a:spcAft>
              <a:buClr>
                <a:schemeClr val="accent6"/>
              </a:buClr>
              <a:buSzPts val="3300"/>
              <a:buNone/>
              <a:defRPr>
                <a:solidFill>
                  <a:schemeClr val="accent6"/>
                </a:solidFill>
              </a:defRPr>
            </a:lvl8pPr>
            <a:lvl9pPr lvl="8" rtl="0">
              <a:spcBef>
                <a:spcPts val="0"/>
              </a:spcBef>
              <a:spcAft>
                <a:spcPts val="0"/>
              </a:spcAft>
              <a:buClr>
                <a:schemeClr val="accent6"/>
              </a:buClr>
              <a:buSzPts val="3300"/>
              <a:buNone/>
              <a:defRPr>
                <a:solidFill>
                  <a:schemeClr val="accent6"/>
                </a:solidFill>
              </a:defRPr>
            </a:lvl9pPr>
          </a:lstStyle>
          <a:p/>
        </p:txBody>
      </p:sp>
      <p:sp>
        <p:nvSpPr>
          <p:cNvPr id="186" name="Google Shape;186;p31"/>
          <p:cNvSpPr txBox="1"/>
          <p:nvPr>
            <p:ph idx="1" type="subTitle"/>
          </p:nvPr>
        </p:nvSpPr>
        <p:spPr>
          <a:xfrm>
            <a:off x="763538" y="1460300"/>
            <a:ext cx="3987600" cy="2844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000"/>
              <a:buChar char="ተ"/>
              <a:defRPr sz="1100"/>
            </a:lvl1pPr>
            <a:lvl2pPr lvl="1" rtl="0">
              <a:spcBef>
                <a:spcPts val="0"/>
              </a:spcBef>
              <a:spcAft>
                <a:spcPts val="0"/>
              </a:spcAft>
              <a:buSzPts val="1500"/>
              <a:buChar char="○"/>
              <a:defRPr/>
            </a:lvl2pPr>
            <a:lvl3pPr lvl="2" rtl="0">
              <a:spcBef>
                <a:spcPts val="0"/>
              </a:spcBef>
              <a:spcAft>
                <a:spcPts val="0"/>
              </a:spcAft>
              <a:buSzPts val="1500"/>
              <a:buChar char="■"/>
              <a:defRPr/>
            </a:lvl3pPr>
            <a:lvl4pPr lvl="3" rtl="0">
              <a:spcBef>
                <a:spcPts val="0"/>
              </a:spcBef>
              <a:spcAft>
                <a:spcPts val="0"/>
              </a:spcAft>
              <a:buSzPts val="1500"/>
              <a:buChar char="●"/>
              <a:defRPr/>
            </a:lvl4pPr>
            <a:lvl5pPr lvl="4" rtl="0">
              <a:spcBef>
                <a:spcPts val="0"/>
              </a:spcBef>
              <a:spcAft>
                <a:spcPts val="0"/>
              </a:spcAft>
              <a:buSzPts val="1500"/>
              <a:buChar char="○"/>
              <a:defRPr/>
            </a:lvl5pPr>
            <a:lvl6pPr lvl="5" rtl="0">
              <a:spcBef>
                <a:spcPts val="0"/>
              </a:spcBef>
              <a:spcAft>
                <a:spcPts val="0"/>
              </a:spcAft>
              <a:buSzPts val="1500"/>
              <a:buChar char="■"/>
              <a:defRPr/>
            </a:lvl6pPr>
            <a:lvl7pPr lvl="6" rtl="0">
              <a:spcBef>
                <a:spcPts val="0"/>
              </a:spcBef>
              <a:spcAft>
                <a:spcPts val="0"/>
              </a:spcAft>
              <a:buSzPts val="1500"/>
              <a:buChar char="●"/>
              <a:defRPr/>
            </a:lvl7pPr>
            <a:lvl8pPr lvl="7" rtl="0">
              <a:spcBef>
                <a:spcPts val="0"/>
              </a:spcBef>
              <a:spcAft>
                <a:spcPts val="0"/>
              </a:spcAft>
              <a:buSzPts val="1500"/>
              <a:buChar char="○"/>
              <a:defRPr/>
            </a:lvl8pPr>
            <a:lvl9pPr lvl="8" rtl="0">
              <a:spcBef>
                <a:spcPts val="0"/>
              </a:spcBef>
              <a:spcAft>
                <a:spcPts val="0"/>
              </a:spcAft>
              <a:buSzPts val="1500"/>
              <a:buChar char="■"/>
              <a:defRPr/>
            </a:lvl9pPr>
          </a:lstStyle>
          <a:p/>
        </p:txBody>
      </p:sp>
      <p:sp>
        <p:nvSpPr>
          <p:cNvPr id="187" name="Google Shape;187;p31"/>
          <p:cNvSpPr txBox="1"/>
          <p:nvPr>
            <p:ph idx="2" type="title"/>
          </p:nvPr>
        </p:nvSpPr>
        <p:spPr>
          <a:xfrm>
            <a:off x="763537" y="1034175"/>
            <a:ext cx="2332800" cy="531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2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88" name="Google Shape;188;p31"/>
          <p:cNvSpPr txBox="1"/>
          <p:nvPr>
            <p:ph idx="3" type="subTitle"/>
          </p:nvPr>
        </p:nvSpPr>
        <p:spPr>
          <a:xfrm>
            <a:off x="4999013" y="2756975"/>
            <a:ext cx="33813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000"/>
              <a:buFont typeface="Rajdhani"/>
              <a:buChar char="ተ"/>
              <a:defRPr sz="1100">
                <a:solidFill>
                  <a:schemeClr val="dk1"/>
                </a:solidFill>
              </a:defRPr>
            </a:lvl1pPr>
            <a:lvl2pPr lvl="1" rtl="0">
              <a:spcBef>
                <a:spcPts val="0"/>
              </a:spcBef>
              <a:spcAft>
                <a:spcPts val="0"/>
              </a:spcAft>
              <a:buSzPts val="1500"/>
              <a:buChar char="○"/>
              <a:defRPr/>
            </a:lvl2pPr>
            <a:lvl3pPr lvl="2" rtl="0">
              <a:spcBef>
                <a:spcPts val="0"/>
              </a:spcBef>
              <a:spcAft>
                <a:spcPts val="0"/>
              </a:spcAft>
              <a:buSzPts val="1500"/>
              <a:buChar char="■"/>
              <a:defRPr/>
            </a:lvl3pPr>
            <a:lvl4pPr lvl="3" rtl="0">
              <a:spcBef>
                <a:spcPts val="0"/>
              </a:spcBef>
              <a:spcAft>
                <a:spcPts val="0"/>
              </a:spcAft>
              <a:buSzPts val="1500"/>
              <a:buChar char="●"/>
              <a:defRPr/>
            </a:lvl4pPr>
            <a:lvl5pPr lvl="4" rtl="0">
              <a:spcBef>
                <a:spcPts val="0"/>
              </a:spcBef>
              <a:spcAft>
                <a:spcPts val="0"/>
              </a:spcAft>
              <a:buSzPts val="1500"/>
              <a:buChar char="○"/>
              <a:defRPr/>
            </a:lvl5pPr>
            <a:lvl6pPr lvl="5" rtl="0">
              <a:spcBef>
                <a:spcPts val="0"/>
              </a:spcBef>
              <a:spcAft>
                <a:spcPts val="0"/>
              </a:spcAft>
              <a:buSzPts val="1500"/>
              <a:buChar char="■"/>
              <a:defRPr/>
            </a:lvl6pPr>
            <a:lvl7pPr lvl="6" rtl="0">
              <a:spcBef>
                <a:spcPts val="0"/>
              </a:spcBef>
              <a:spcAft>
                <a:spcPts val="0"/>
              </a:spcAft>
              <a:buSzPts val="1500"/>
              <a:buChar char="●"/>
              <a:defRPr/>
            </a:lvl7pPr>
            <a:lvl8pPr lvl="7" rtl="0">
              <a:spcBef>
                <a:spcPts val="0"/>
              </a:spcBef>
              <a:spcAft>
                <a:spcPts val="0"/>
              </a:spcAft>
              <a:buSzPts val="1500"/>
              <a:buChar char="○"/>
              <a:defRPr/>
            </a:lvl8pPr>
            <a:lvl9pPr lvl="8" rtl="0">
              <a:spcBef>
                <a:spcPts val="0"/>
              </a:spcBef>
              <a:spcAft>
                <a:spcPts val="0"/>
              </a:spcAft>
              <a:buSzPts val="1500"/>
              <a:buChar char="■"/>
              <a:defRPr/>
            </a:lvl9pPr>
          </a:lstStyle>
          <a:p/>
        </p:txBody>
      </p:sp>
      <p:sp>
        <p:nvSpPr>
          <p:cNvPr id="189" name="Google Shape;189;p31"/>
          <p:cNvSpPr txBox="1"/>
          <p:nvPr>
            <p:ph idx="4" type="title"/>
          </p:nvPr>
        </p:nvSpPr>
        <p:spPr>
          <a:xfrm>
            <a:off x="4999012" y="2330838"/>
            <a:ext cx="2332800" cy="531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2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90" name="Google Shape;190;p31"/>
          <p:cNvSpPr txBox="1"/>
          <p:nvPr>
            <p:ph idx="5" type="subTitle"/>
          </p:nvPr>
        </p:nvSpPr>
        <p:spPr>
          <a:xfrm>
            <a:off x="4999013" y="1460300"/>
            <a:ext cx="33813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000"/>
              <a:buChar char="ተ"/>
              <a:defRPr sz="1100"/>
            </a:lvl1pPr>
            <a:lvl2pPr lvl="1" rtl="0">
              <a:spcBef>
                <a:spcPts val="0"/>
              </a:spcBef>
              <a:spcAft>
                <a:spcPts val="0"/>
              </a:spcAft>
              <a:buSzPts val="1500"/>
              <a:buChar char="○"/>
              <a:defRPr/>
            </a:lvl2pPr>
            <a:lvl3pPr lvl="2" rtl="0">
              <a:spcBef>
                <a:spcPts val="0"/>
              </a:spcBef>
              <a:spcAft>
                <a:spcPts val="0"/>
              </a:spcAft>
              <a:buSzPts val="1500"/>
              <a:buChar char="■"/>
              <a:defRPr/>
            </a:lvl3pPr>
            <a:lvl4pPr lvl="3" rtl="0">
              <a:spcBef>
                <a:spcPts val="0"/>
              </a:spcBef>
              <a:spcAft>
                <a:spcPts val="0"/>
              </a:spcAft>
              <a:buSzPts val="1500"/>
              <a:buChar char="●"/>
              <a:defRPr/>
            </a:lvl4pPr>
            <a:lvl5pPr lvl="4" rtl="0">
              <a:spcBef>
                <a:spcPts val="0"/>
              </a:spcBef>
              <a:spcAft>
                <a:spcPts val="0"/>
              </a:spcAft>
              <a:buSzPts val="1500"/>
              <a:buChar char="○"/>
              <a:defRPr/>
            </a:lvl5pPr>
            <a:lvl6pPr lvl="5" rtl="0">
              <a:spcBef>
                <a:spcPts val="0"/>
              </a:spcBef>
              <a:spcAft>
                <a:spcPts val="0"/>
              </a:spcAft>
              <a:buSzPts val="1500"/>
              <a:buChar char="■"/>
              <a:defRPr/>
            </a:lvl6pPr>
            <a:lvl7pPr lvl="6" rtl="0">
              <a:spcBef>
                <a:spcPts val="0"/>
              </a:spcBef>
              <a:spcAft>
                <a:spcPts val="0"/>
              </a:spcAft>
              <a:buSzPts val="1500"/>
              <a:buChar char="●"/>
              <a:defRPr/>
            </a:lvl7pPr>
            <a:lvl8pPr lvl="7" rtl="0">
              <a:spcBef>
                <a:spcPts val="0"/>
              </a:spcBef>
              <a:spcAft>
                <a:spcPts val="0"/>
              </a:spcAft>
              <a:buSzPts val="1500"/>
              <a:buChar char="○"/>
              <a:defRPr/>
            </a:lvl8pPr>
            <a:lvl9pPr lvl="8" rtl="0">
              <a:spcBef>
                <a:spcPts val="0"/>
              </a:spcBef>
              <a:spcAft>
                <a:spcPts val="0"/>
              </a:spcAft>
              <a:buSzPts val="1500"/>
              <a:buChar char="■"/>
              <a:defRPr/>
            </a:lvl9pPr>
          </a:lstStyle>
          <a:p/>
        </p:txBody>
      </p:sp>
      <p:sp>
        <p:nvSpPr>
          <p:cNvPr id="191" name="Google Shape;191;p31"/>
          <p:cNvSpPr txBox="1"/>
          <p:nvPr>
            <p:ph idx="6" type="title"/>
          </p:nvPr>
        </p:nvSpPr>
        <p:spPr>
          <a:xfrm>
            <a:off x="4999012" y="1034175"/>
            <a:ext cx="2332800" cy="531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2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5">
    <p:spTree>
      <p:nvGrpSpPr>
        <p:cNvPr id="192" name="Shape 192"/>
        <p:cNvGrpSpPr/>
        <p:nvPr/>
      </p:nvGrpSpPr>
      <p:grpSpPr>
        <a:xfrm>
          <a:off x="0" y="0"/>
          <a:ext cx="0" cy="0"/>
          <a:chOff x="0" y="0"/>
          <a:chExt cx="0" cy="0"/>
        </a:xfrm>
      </p:grpSpPr>
      <p:sp>
        <p:nvSpPr>
          <p:cNvPr id="193" name="Google Shape;193;p32"/>
          <p:cNvSpPr txBox="1"/>
          <p:nvPr>
            <p:ph type="ctrTitle"/>
          </p:nvPr>
        </p:nvSpPr>
        <p:spPr>
          <a:xfrm>
            <a:off x="3970213" y="584079"/>
            <a:ext cx="4568100" cy="1186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5200"/>
              <a:buNone/>
              <a:defRPr sz="9000"/>
            </a:lvl1pPr>
            <a:lvl2pPr lvl="1" rtl="0" algn="ctr">
              <a:spcBef>
                <a:spcPts val="0"/>
              </a:spcBef>
              <a:spcAft>
                <a:spcPts val="0"/>
              </a:spcAft>
              <a:buClr>
                <a:schemeClr val="accent5"/>
              </a:buClr>
              <a:buSzPts val="5200"/>
              <a:buNone/>
              <a:defRPr sz="5200">
                <a:solidFill>
                  <a:schemeClr val="accent5"/>
                </a:solidFill>
              </a:defRPr>
            </a:lvl2pPr>
            <a:lvl3pPr lvl="2" rtl="0" algn="ctr">
              <a:spcBef>
                <a:spcPts val="0"/>
              </a:spcBef>
              <a:spcAft>
                <a:spcPts val="0"/>
              </a:spcAft>
              <a:buClr>
                <a:schemeClr val="accent5"/>
              </a:buClr>
              <a:buSzPts val="5200"/>
              <a:buNone/>
              <a:defRPr sz="5200">
                <a:solidFill>
                  <a:schemeClr val="accent5"/>
                </a:solidFill>
              </a:defRPr>
            </a:lvl3pPr>
            <a:lvl4pPr lvl="3" rtl="0" algn="ctr">
              <a:spcBef>
                <a:spcPts val="0"/>
              </a:spcBef>
              <a:spcAft>
                <a:spcPts val="0"/>
              </a:spcAft>
              <a:buClr>
                <a:schemeClr val="accent5"/>
              </a:buClr>
              <a:buSzPts val="5200"/>
              <a:buNone/>
              <a:defRPr sz="5200">
                <a:solidFill>
                  <a:schemeClr val="accent5"/>
                </a:solidFill>
              </a:defRPr>
            </a:lvl4pPr>
            <a:lvl5pPr lvl="4" rtl="0" algn="ctr">
              <a:spcBef>
                <a:spcPts val="0"/>
              </a:spcBef>
              <a:spcAft>
                <a:spcPts val="0"/>
              </a:spcAft>
              <a:buClr>
                <a:schemeClr val="accent5"/>
              </a:buClr>
              <a:buSzPts val="5200"/>
              <a:buNone/>
              <a:defRPr sz="5200">
                <a:solidFill>
                  <a:schemeClr val="accent5"/>
                </a:solidFill>
              </a:defRPr>
            </a:lvl5pPr>
            <a:lvl6pPr lvl="5" rtl="0" algn="ctr">
              <a:spcBef>
                <a:spcPts val="0"/>
              </a:spcBef>
              <a:spcAft>
                <a:spcPts val="0"/>
              </a:spcAft>
              <a:buClr>
                <a:schemeClr val="accent5"/>
              </a:buClr>
              <a:buSzPts val="5200"/>
              <a:buNone/>
              <a:defRPr sz="5200">
                <a:solidFill>
                  <a:schemeClr val="accent5"/>
                </a:solidFill>
              </a:defRPr>
            </a:lvl6pPr>
            <a:lvl7pPr lvl="6" rtl="0" algn="ctr">
              <a:spcBef>
                <a:spcPts val="0"/>
              </a:spcBef>
              <a:spcAft>
                <a:spcPts val="0"/>
              </a:spcAft>
              <a:buClr>
                <a:schemeClr val="accent5"/>
              </a:buClr>
              <a:buSzPts val="5200"/>
              <a:buNone/>
              <a:defRPr sz="5200">
                <a:solidFill>
                  <a:schemeClr val="accent5"/>
                </a:solidFill>
              </a:defRPr>
            </a:lvl7pPr>
            <a:lvl8pPr lvl="7" rtl="0" algn="ctr">
              <a:spcBef>
                <a:spcPts val="0"/>
              </a:spcBef>
              <a:spcAft>
                <a:spcPts val="0"/>
              </a:spcAft>
              <a:buClr>
                <a:schemeClr val="accent5"/>
              </a:buClr>
              <a:buSzPts val="5200"/>
              <a:buNone/>
              <a:defRPr sz="5200">
                <a:solidFill>
                  <a:schemeClr val="accent5"/>
                </a:solidFill>
              </a:defRPr>
            </a:lvl8pPr>
            <a:lvl9pPr lvl="8" rtl="0" algn="ctr">
              <a:spcBef>
                <a:spcPts val="0"/>
              </a:spcBef>
              <a:spcAft>
                <a:spcPts val="0"/>
              </a:spcAft>
              <a:buClr>
                <a:schemeClr val="accent5"/>
              </a:buClr>
              <a:buSzPts val="5200"/>
              <a:buNone/>
              <a:defRPr sz="5200">
                <a:solidFill>
                  <a:schemeClr val="accent5"/>
                </a:solidFill>
              </a:defRPr>
            </a:lvl9pPr>
          </a:lstStyle>
          <a:p/>
        </p:txBody>
      </p:sp>
      <p:sp>
        <p:nvSpPr>
          <p:cNvPr id="194" name="Google Shape;194;p32"/>
          <p:cNvSpPr txBox="1"/>
          <p:nvPr>
            <p:ph idx="1" type="subTitle"/>
          </p:nvPr>
        </p:nvSpPr>
        <p:spPr>
          <a:xfrm>
            <a:off x="3970213" y="1470758"/>
            <a:ext cx="4568100" cy="522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None/>
              <a:defRPr sz="2400">
                <a:solidFill>
                  <a:schemeClr val="lt2"/>
                </a:solidFill>
              </a:defRPr>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sp>
        <p:nvSpPr>
          <p:cNvPr id="195" name="Google Shape;195;p32"/>
          <p:cNvSpPr txBox="1"/>
          <p:nvPr>
            <p:ph idx="2" type="subTitle"/>
          </p:nvPr>
        </p:nvSpPr>
        <p:spPr>
          <a:xfrm>
            <a:off x="4439538" y="2024513"/>
            <a:ext cx="3629400" cy="74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1500"/>
              <a:buNone/>
              <a:defRPr>
                <a:solidFill>
                  <a:schemeClr val="lt2"/>
                </a:solidFill>
              </a:defRPr>
            </a:lvl1pPr>
            <a:lvl2pPr lvl="1" rtl="0" algn="ctr">
              <a:lnSpc>
                <a:spcPct val="100000"/>
              </a:lnSpc>
              <a:spcBef>
                <a:spcPts val="0"/>
              </a:spcBef>
              <a:spcAft>
                <a:spcPts val="0"/>
              </a:spcAft>
              <a:buClr>
                <a:schemeClr val="lt2"/>
              </a:buClr>
              <a:buSzPts val="1500"/>
              <a:buNone/>
              <a:defRPr>
                <a:solidFill>
                  <a:schemeClr val="lt2"/>
                </a:solidFill>
              </a:defRPr>
            </a:lvl2pPr>
            <a:lvl3pPr lvl="2" rtl="0" algn="ctr">
              <a:lnSpc>
                <a:spcPct val="100000"/>
              </a:lnSpc>
              <a:spcBef>
                <a:spcPts val="0"/>
              </a:spcBef>
              <a:spcAft>
                <a:spcPts val="0"/>
              </a:spcAft>
              <a:buClr>
                <a:schemeClr val="lt2"/>
              </a:buClr>
              <a:buSzPts val="1500"/>
              <a:buNone/>
              <a:defRPr>
                <a:solidFill>
                  <a:schemeClr val="lt2"/>
                </a:solidFill>
              </a:defRPr>
            </a:lvl3pPr>
            <a:lvl4pPr lvl="3" rtl="0" algn="ctr">
              <a:lnSpc>
                <a:spcPct val="100000"/>
              </a:lnSpc>
              <a:spcBef>
                <a:spcPts val="0"/>
              </a:spcBef>
              <a:spcAft>
                <a:spcPts val="0"/>
              </a:spcAft>
              <a:buClr>
                <a:schemeClr val="lt2"/>
              </a:buClr>
              <a:buSzPts val="1500"/>
              <a:buNone/>
              <a:defRPr>
                <a:solidFill>
                  <a:schemeClr val="lt2"/>
                </a:solidFill>
              </a:defRPr>
            </a:lvl4pPr>
            <a:lvl5pPr lvl="4" rtl="0" algn="ctr">
              <a:lnSpc>
                <a:spcPct val="100000"/>
              </a:lnSpc>
              <a:spcBef>
                <a:spcPts val="0"/>
              </a:spcBef>
              <a:spcAft>
                <a:spcPts val="0"/>
              </a:spcAft>
              <a:buClr>
                <a:schemeClr val="lt2"/>
              </a:buClr>
              <a:buSzPts val="1500"/>
              <a:buNone/>
              <a:defRPr>
                <a:solidFill>
                  <a:schemeClr val="lt2"/>
                </a:solidFill>
              </a:defRPr>
            </a:lvl5pPr>
            <a:lvl6pPr lvl="5" rtl="0" algn="ctr">
              <a:lnSpc>
                <a:spcPct val="100000"/>
              </a:lnSpc>
              <a:spcBef>
                <a:spcPts val="0"/>
              </a:spcBef>
              <a:spcAft>
                <a:spcPts val="0"/>
              </a:spcAft>
              <a:buClr>
                <a:schemeClr val="lt2"/>
              </a:buClr>
              <a:buSzPts val="1500"/>
              <a:buNone/>
              <a:defRPr>
                <a:solidFill>
                  <a:schemeClr val="lt2"/>
                </a:solidFill>
              </a:defRPr>
            </a:lvl6pPr>
            <a:lvl7pPr lvl="6" rtl="0" algn="ctr">
              <a:lnSpc>
                <a:spcPct val="100000"/>
              </a:lnSpc>
              <a:spcBef>
                <a:spcPts val="0"/>
              </a:spcBef>
              <a:spcAft>
                <a:spcPts val="0"/>
              </a:spcAft>
              <a:buClr>
                <a:schemeClr val="lt2"/>
              </a:buClr>
              <a:buSzPts val="1500"/>
              <a:buNone/>
              <a:defRPr>
                <a:solidFill>
                  <a:schemeClr val="lt2"/>
                </a:solidFill>
              </a:defRPr>
            </a:lvl7pPr>
            <a:lvl8pPr lvl="7" rtl="0" algn="ctr">
              <a:lnSpc>
                <a:spcPct val="100000"/>
              </a:lnSpc>
              <a:spcBef>
                <a:spcPts val="0"/>
              </a:spcBef>
              <a:spcAft>
                <a:spcPts val="0"/>
              </a:spcAft>
              <a:buClr>
                <a:schemeClr val="lt2"/>
              </a:buClr>
              <a:buSzPts val="1500"/>
              <a:buNone/>
              <a:defRPr>
                <a:solidFill>
                  <a:schemeClr val="lt2"/>
                </a:solidFill>
              </a:defRPr>
            </a:lvl8pPr>
            <a:lvl9pPr lvl="8" rtl="0" algn="ctr">
              <a:lnSpc>
                <a:spcPct val="100000"/>
              </a:lnSpc>
              <a:spcBef>
                <a:spcPts val="0"/>
              </a:spcBef>
              <a:spcAft>
                <a:spcPts val="0"/>
              </a:spcAft>
              <a:buClr>
                <a:schemeClr val="lt2"/>
              </a:buClr>
              <a:buSzPts val="1500"/>
              <a:buNone/>
              <a:defRPr>
                <a:solidFill>
                  <a:schemeClr val="lt2"/>
                </a:solidFill>
              </a:defRPr>
            </a:lvl9pPr>
          </a:lstStyle>
          <a:p/>
        </p:txBody>
      </p:sp>
      <p:sp>
        <p:nvSpPr>
          <p:cNvPr id="196" name="Google Shape;196;p32"/>
          <p:cNvSpPr txBox="1"/>
          <p:nvPr/>
        </p:nvSpPr>
        <p:spPr>
          <a:xfrm>
            <a:off x="4590238" y="3492265"/>
            <a:ext cx="3327900" cy="7386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lang="es-419" sz="1200">
                <a:solidFill>
                  <a:schemeClr val="lt2"/>
                </a:solidFill>
                <a:latin typeface="Rajdhani Medium"/>
                <a:ea typeface="Rajdhani Medium"/>
                <a:cs typeface="Rajdhani Medium"/>
                <a:sym typeface="Rajdhani Medium"/>
              </a:rPr>
              <a:t>CREDITS: This presentation template was created by </a:t>
            </a:r>
            <a:r>
              <a:rPr b="1" lang="es-419" sz="1200">
                <a:solidFill>
                  <a:schemeClr val="lt2"/>
                </a:solidFill>
                <a:uFill>
                  <a:noFill/>
                </a:uFill>
                <a:latin typeface="Rajdhani"/>
                <a:ea typeface="Rajdhani"/>
                <a:cs typeface="Rajdhani"/>
                <a:sym typeface="Rajdhani"/>
                <a:hlinkClick r:id="rId2">
                  <a:extLst>
                    <a:ext uri="{A12FA001-AC4F-418D-AE19-62706E023703}">
                      <ahyp:hlinkClr val="tx"/>
                    </a:ext>
                  </a:extLst>
                </a:hlinkClick>
              </a:rPr>
              <a:t>Slidesgo</a:t>
            </a:r>
            <a:r>
              <a:rPr lang="es-419" sz="1200">
                <a:solidFill>
                  <a:schemeClr val="lt2"/>
                </a:solidFill>
                <a:latin typeface="Rajdhani Medium"/>
                <a:ea typeface="Rajdhani Medium"/>
                <a:cs typeface="Rajdhani Medium"/>
                <a:sym typeface="Rajdhani Medium"/>
              </a:rPr>
              <a:t>, including icons by </a:t>
            </a:r>
            <a:r>
              <a:rPr b="1" lang="es-419" sz="1200">
                <a:solidFill>
                  <a:schemeClr val="lt2"/>
                </a:solidFill>
                <a:uFill>
                  <a:noFill/>
                </a:uFill>
                <a:latin typeface="Rajdhani"/>
                <a:ea typeface="Rajdhani"/>
                <a:cs typeface="Rajdhani"/>
                <a:sym typeface="Rajdhani"/>
                <a:hlinkClick r:id="rId3">
                  <a:extLst>
                    <a:ext uri="{A12FA001-AC4F-418D-AE19-62706E023703}">
                      <ahyp:hlinkClr val="tx"/>
                    </a:ext>
                  </a:extLst>
                </a:hlinkClick>
              </a:rPr>
              <a:t>Flaticon</a:t>
            </a:r>
            <a:r>
              <a:rPr lang="es-419" sz="1200">
                <a:solidFill>
                  <a:schemeClr val="lt2"/>
                </a:solidFill>
                <a:latin typeface="Rajdhani Medium"/>
                <a:ea typeface="Rajdhani Medium"/>
                <a:cs typeface="Rajdhani Medium"/>
                <a:sym typeface="Rajdhani Medium"/>
              </a:rPr>
              <a:t>, and infographics &amp; images by </a:t>
            </a:r>
            <a:r>
              <a:rPr b="1" lang="es-419" sz="1200">
                <a:solidFill>
                  <a:schemeClr val="lt2"/>
                </a:solidFill>
                <a:uFill>
                  <a:noFill/>
                </a:uFill>
                <a:latin typeface="Rajdhani"/>
                <a:ea typeface="Rajdhani"/>
                <a:cs typeface="Rajdhani"/>
                <a:sym typeface="Rajdhani"/>
                <a:hlinkClick r:id="rId4">
                  <a:extLst>
                    <a:ext uri="{A12FA001-AC4F-418D-AE19-62706E023703}">
                      <ahyp:hlinkClr val="tx"/>
                    </a:ext>
                  </a:extLst>
                </a:hlinkClick>
              </a:rPr>
              <a:t>Freepik</a:t>
            </a:r>
            <a:endParaRPr sz="1200">
              <a:solidFill>
                <a:schemeClr val="lt2"/>
              </a:solidFill>
              <a:latin typeface="Rajdhani"/>
              <a:ea typeface="Rajdhani"/>
              <a:cs typeface="Rajdhani"/>
              <a:sym typeface="Rajdhan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_1">
    <p:spTree>
      <p:nvGrpSpPr>
        <p:cNvPr id="197" name="Shape 197"/>
        <p:cNvGrpSpPr/>
        <p:nvPr/>
      </p:nvGrpSpPr>
      <p:grpSpPr>
        <a:xfrm>
          <a:off x="0" y="0"/>
          <a:ext cx="0" cy="0"/>
          <a:chOff x="0" y="0"/>
          <a:chExt cx="0" cy="0"/>
        </a:xfrm>
      </p:grpSpPr>
      <p:sp>
        <p:nvSpPr>
          <p:cNvPr id="198" name="Google Shape;198;p33"/>
          <p:cNvSpPr/>
          <p:nvPr/>
        </p:nvSpPr>
        <p:spPr>
          <a:xfrm flipH="1">
            <a:off x="243600" y="243600"/>
            <a:ext cx="8656800" cy="46563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5_1_2">
    <p:spTree>
      <p:nvGrpSpPr>
        <p:cNvPr id="199" name="Shape 199"/>
        <p:cNvGrpSpPr/>
        <p:nvPr/>
      </p:nvGrpSpPr>
      <p:grpSpPr>
        <a:xfrm>
          <a:off x="0" y="0"/>
          <a:ext cx="0" cy="0"/>
          <a:chOff x="0" y="0"/>
          <a:chExt cx="0" cy="0"/>
        </a:xfrm>
      </p:grpSpPr>
      <p:sp>
        <p:nvSpPr>
          <p:cNvPr id="200" name="Google Shape;200;p34"/>
          <p:cNvSpPr/>
          <p:nvPr/>
        </p:nvSpPr>
        <p:spPr>
          <a:xfrm flipH="1">
            <a:off x="243650" y="243600"/>
            <a:ext cx="8946300" cy="46563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5_1_1">
    <p:spTree>
      <p:nvGrpSpPr>
        <p:cNvPr id="201" name="Shape 201"/>
        <p:cNvGrpSpPr/>
        <p:nvPr/>
      </p:nvGrpSpPr>
      <p:grpSpPr>
        <a:xfrm>
          <a:off x="0" y="0"/>
          <a:ext cx="0" cy="0"/>
          <a:chOff x="0" y="0"/>
          <a:chExt cx="0" cy="0"/>
        </a:xfrm>
      </p:grpSpPr>
      <p:sp>
        <p:nvSpPr>
          <p:cNvPr id="202" name="Google Shape;202;p35"/>
          <p:cNvSpPr/>
          <p:nvPr/>
        </p:nvSpPr>
        <p:spPr>
          <a:xfrm flipH="1">
            <a:off x="-59100" y="243600"/>
            <a:ext cx="8959500" cy="46563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713400" y="445025"/>
            <a:ext cx="7717200" cy="572700"/>
          </a:xfrm>
          <a:prstGeom prst="rect">
            <a:avLst/>
          </a:prstGeom>
        </p:spPr>
        <p:txBody>
          <a:bodyPr anchorCtr="0" anchor="ctr" bIns="91425" lIns="91425" spcFirstLastPara="1" rIns="91425" wrap="square" tIns="91425">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sp>
        <p:nvSpPr>
          <p:cNvPr id="23" name="Google Shape;23;p5"/>
          <p:cNvSpPr txBox="1"/>
          <p:nvPr>
            <p:ph idx="1" type="body"/>
          </p:nvPr>
        </p:nvSpPr>
        <p:spPr>
          <a:xfrm>
            <a:off x="1382875" y="2721950"/>
            <a:ext cx="2825700" cy="10797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sz="1500">
                <a:solidFill>
                  <a:schemeClr val="lt2"/>
                </a:solidFill>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935232" y="2721950"/>
            <a:ext cx="2825700" cy="10797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sz="1500">
                <a:solidFill>
                  <a:schemeClr val="lt2"/>
                </a:solidFill>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3" type="title"/>
          </p:nvPr>
        </p:nvSpPr>
        <p:spPr>
          <a:xfrm>
            <a:off x="1382875" y="2266550"/>
            <a:ext cx="28257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25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6" name="Google Shape;26;p5"/>
          <p:cNvSpPr txBox="1"/>
          <p:nvPr>
            <p:ph idx="4" type="title"/>
          </p:nvPr>
        </p:nvSpPr>
        <p:spPr>
          <a:xfrm>
            <a:off x="4935232" y="2266550"/>
            <a:ext cx="28257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25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7" name="Google Shape;27;p5"/>
          <p:cNvSpPr/>
          <p:nvPr/>
        </p:nvSpPr>
        <p:spPr>
          <a:xfrm>
            <a:off x="243600" y="243600"/>
            <a:ext cx="8953200" cy="46563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758775" y="445025"/>
            <a:ext cx="7626300" cy="572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5"/>
              </a:buClr>
              <a:buSzPts val="3300"/>
              <a:buNone/>
              <a:defRPr/>
            </a:lvl1pPr>
            <a:lvl2pPr lvl="1">
              <a:spcBef>
                <a:spcPts val="0"/>
              </a:spcBef>
              <a:spcAft>
                <a:spcPts val="0"/>
              </a:spcAft>
              <a:buClr>
                <a:schemeClr val="accent5"/>
              </a:buClr>
              <a:buSzPts val="3300"/>
              <a:buNone/>
              <a:defRPr>
                <a:solidFill>
                  <a:schemeClr val="accent5"/>
                </a:solidFill>
              </a:defRPr>
            </a:lvl2pPr>
            <a:lvl3pPr lvl="2">
              <a:spcBef>
                <a:spcPts val="0"/>
              </a:spcBef>
              <a:spcAft>
                <a:spcPts val="0"/>
              </a:spcAft>
              <a:buClr>
                <a:schemeClr val="accent5"/>
              </a:buClr>
              <a:buSzPts val="3300"/>
              <a:buNone/>
              <a:defRPr>
                <a:solidFill>
                  <a:schemeClr val="accent5"/>
                </a:solidFill>
              </a:defRPr>
            </a:lvl3pPr>
            <a:lvl4pPr lvl="3">
              <a:spcBef>
                <a:spcPts val="0"/>
              </a:spcBef>
              <a:spcAft>
                <a:spcPts val="0"/>
              </a:spcAft>
              <a:buClr>
                <a:schemeClr val="accent5"/>
              </a:buClr>
              <a:buSzPts val="3300"/>
              <a:buNone/>
              <a:defRPr>
                <a:solidFill>
                  <a:schemeClr val="accent5"/>
                </a:solidFill>
              </a:defRPr>
            </a:lvl4pPr>
            <a:lvl5pPr lvl="4">
              <a:spcBef>
                <a:spcPts val="0"/>
              </a:spcBef>
              <a:spcAft>
                <a:spcPts val="0"/>
              </a:spcAft>
              <a:buClr>
                <a:schemeClr val="accent5"/>
              </a:buClr>
              <a:buSzPts val="3300"/>
              <a:buNone/>
              <a:defRPr>
                <a:solidFill>
                  <a:schemeClr val="accent5"/>
                </a:solidFill>
              </a:defRPr>
            </a:lvl5pPr>
            <a:lvl6pPr lvl="5">
              <a:spcBef>
                <a:spcPts val="0"/>
              </a:spcBef>
              <a:spcAft>
                <a:spcPts val="0"/>
              </a:spcAft>
              <a:buClr>
                <a:schemeClr val="accent5"/>
              </a:buClr>
              <a:buSzPts val="3300"/>
              <a:buNone/>
              <a:defRPr>
                <a:solidFill>
                  <a:schemeClr val="accent5"/>
                </a:solidFill>
              </a:defRPr>
            </a:lvl6pPr>
            <a:lvl7pPr lvl="6">
              <a:spcBef>
                <a:spcPts val="0"/>
              </a:spcBef>
              <a:spcAft>
                <a:spcPts val="0"/>
              </a:spcAft>
              <a:buClr>
                <a:schemeClr val="accent5"/>
              </a:buClr>
              <a:buSzPts val="3300"/>
              <a:buNone/>
              <a:defRPr>
                <a:solidFill>
                  <a:schemeClr val="accent5"/>
                </a:solidFill>
              </a:defRPr>
            </a:lvl7pPr>
            <a:lvl8pPr lvl="7">
              <a:spcBef>
                <a:spcPts val="0"/>
              </a:spcBef>
              <a:spcAft>
                <a:spcPts val="0"/>
              </a:spcAft>
              <a:buClr>
                <a:schemeClr val="accent5"/>
              </a:buClr>
              <a:buSzPts val="3300"/>
              <a:buNone/>
              <a:defRPr>
                <a:solidFill>
                  <a:schemeClr val="accent5"/>
                </a:solidFill>
              </a:defRPr>
            </a:lvl8pPr>
            <a:lvl9pPr lvl="8">
              <a:spcBef>
                <a:spcPts val="0"/>
              </a:spcBef>
              <a:spcAft>
                <a:spcPts val="0"/>
              </a:spcAft>
              <a:buClr>
                <a:schemeClr val="accent5"/>
              </a:buClr>
              <a:buSzPts val="3300"/>
              <a:buNone/>
              <a:defRPr>
                <a:solidFill>
                  <a:schemeClr val="accent5"/>
                </a:solidFill>
              </a:defRPr>
            </a:lvl9pPr>
          </a:lstStyle>
          <a:p/>
        </p:txBody>
      </p:sp>
      <p:sp>
        <p:nvSpPr>
          <p:cNvPr id="30" name="Google Shape;30;p6"/>
          <p:cNvSpPr/>
          <p:nvPr/>
        </p:nvSpPr>
        <p:spPr>
          <a:xfrm>
            <a:off x="243600" y="243600"/>
            <a:ext cx="8953200" cy="46563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886975" y="898650"/>
            <a:ext cx="3665400" cy="989400"/>
          </a:xfrm>
          <a:prstGeom prst="rect">
            <a:avLst/>
          </a:prstGeom>
        </p:spPr>
        <p:txBody>
          <a:bodyPr anchorCtr="0" anchor="ctr" bIns="91425" lIns="91425" spcFirstLastPara="1" rIns="91425" wrap="square" tIns="91425">
            <a:noAutofit/>
          </a:bodyPr>
          <a:lstStyle>
            <a:lvl1pPr lvl="0" algn="l">
              <a:lnSpc>
                <a:spcPct val="80000"/>
              </a:lnSpc>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886975" y="2001450"/>
            <a:ext cx="5016000" cy="2319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dk2"/>
              </a:buClr>
              <a:buSzPts val="1100"/>
              <a:buChar char="ተ"/>
              <a:defRPr sz="1500"/>
            </a:lvl1pPr>
            <a:lvl2pPr indent="-304800" lvl="1" marL="914400">
              <a:spcBef>
                <a:spcPts val="100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8"/>
          <p:cNvSpPr/>
          <p:nvPr/>
        </p:nvSpPr>
        <p:spPr>
          <a:xfrm>
            <a:off x="243600" y="243600"/>
            <a:ext cx="8656800" cy="46563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8"/>
          <p:cNvSpPr txBox="1"/>
          <p:nvPr>
            <p:ph type="title"/>
          </p:nvPr>
        </p:nvSpPr>
        <p:spPr>
          <a:xfrm>
            <a:off x="1369650" y="1356525"/>
            <a:ext cx="6404700" cy="24975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Clr>
                <a:schemeClr val="accent5"/>
              </a:buClr>
              <a:buSzPts val="4800"/>
              <a:buNone/>
              <a:defRPr sz="10000"/>
            </a:lvl1pPr>
            <a:lvl2pPr lvl="1">
              <a:spcBef>
                <a:spcPts val="0"/>
              </a:spcBef>
              <a:spcAft>
                <a:spcPts val="0"/>
              </a:spcAft>
              <a:buClr>
                <a:schemeClr val="accent5"/>
              </a:buClr>
              <a:buSzPts val="4800"/>
              <a:buNone/>
              <a:defRPr sz="4800">
                <a:solidFill>
                  <a:schemeClr val="accent5"/>
                </a:solidFill>
              </a:defRPr>
            </a:lvl2pPr>
            <a:lvl3pPr lvl="2">
              <a:spcBef>
                <a:spcPts val="0"/>
              </a:spcBef>
              <a:spcAft>
                <a:spcPts val="0"/>
              </a:spcAft>
              <a:buClr>
                <a:schemeClr val="accent5"/>
              </a:buClr>
              <a:buSzPts val="4800"/>
              <a:buNone/>
              <a:defRPr sz="4800">
                <a:solidFill>
                  <a:schemeClr val="accent5"/>
                </a:solidFill>
              </a:defRPr>
            </a:lvl3pPr>
            <a:lvl4pPr lvl="3">
              <a:spcBef>
                <a:spcPts val="0"/>
              </a:spcBef>
              <a:spcAft>
                <a:spcPts val="0"/>
              </a:spcAft>
              <a:buClr>
                <a:schemeClr val="accent5"/>
              </a:buClr>
              <a:buSzPts val="4800"/>
              <a:buNone/>
              <a:defRPr sz="4800">
                <a:solidFill>
                  <a:schemeClr val="accent5"/>
                </a:solidFill>
              </a:defRPr>
            </a:lvl4pPr>
            <a:lvl5pPr lvl="4">
              <a:spcBef>
                <a:spcPts val="0"/>
              </a:spcBef>
              <a:spcAft>
                <a:spcPts val="0"/>
              </a:spcAft>
              <a:buClr>
                <a:schemeClr val="accent5"/>
              </a:buClr>
              <a:buSzPts val="4800"/>
              <a:buNone/>
              <a:defRPr sz="4800">
                <a:solidFill>
                  <a:schemeClr val="accent5"/>
                </a:solidFill>
              </a:defRPr>
            </a:lvl5pPr>
            <a:lvl6pPr lvl="5">
              <a:spcBef>
                <a:spcPts val="0"/>
              </a:spcBef>
              <a:spcAft>
                <a:spcPts val="0"/>
              </a:spcAft>
              <a:buClr>
                <a:schemeClr val="accent5"/>
              </a:buClr>
              <a:buSzPts val="4800"/>
              <a:buNone/>
              <a:defRPr sz="4800">
                <a:solidFill>
                  <a:schemeClr val="accent5"/>
                </a:solidFill>
              </a:defRPr>
            </a:lvl6pPr>
            <a:lvl7pPr lvl="6">
              <a:spcBef>
                <a:spcPts val="0"/>
              </a:spcBef>
              <a:spcAft>
                <a:spcPts val="0"/>
              </a:spcAft>
              <a:buClr>
                <a:schemeClr val="accent5"/>
              </a:buClr>
              <a:buSzPts val="4800"/>
              <a:buNone/>
              <a:defRPr sz="4800">
                <a:solidFill>
                  <a:schemeClr val="accent5"/>
                </a:solidFill>
              </a:defRPr>
            </a:lvl7pPr>
            <a:lvl8pPr lvl="7">
              <a:spcBef>
                <a:spcPts val="0"/>
              </a:spcBef>
              <a:spcAft>
                <a:spcPts val="0"/>
              </a:spcAft>
              <a:buClr>
                <a:schemeClr val="accent5"/>
              </a:buClr>
              <a:buSzPts val="4800"/>
              <a:buNone/>
              <a:defRPr sz="4800">
                <a:solidFill>
                  <a:schemeClr val="accent5"/>
                </a:solidFill>
              </a:defRPr>
            </a:lvl8pPr>
            <a:lvl9pPr lvl="8">
              <a:spcBef>
                <a:spcPts val="0"/>
              </a:spcBef>
              <a:spcAft>
                <a:spcPts val="0"/>
              </a:spcAft>
              <a:buClr>
                <a:schemeClr val="accent5"/>
              </a:buClr>
              <a:buSzPts val="4800"/>
              <a:buNone/>
              <a:defRPr sz="4800">
                <a:solidFill>
                  <a:schemeClr val="accent5"/>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flipH="1">
            <a:off x="243600" y="243600"/>
            <a:ext cx="8656800" cy="46563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9"/>
          <p:cNvSpPr txBox="1"/>
          <p:nvPr>
            <p:ph type="title"/>
          </p:nvPr>
        </p:nvSpPr>
        <p:spPr>
          <a:xfrm>
            <a:off x="4421625" y="1606425"/>
            <a:ext cx="4085100" cy="1335900"/>
          </a:xfrm>
          <a:prstGeom prst="rect">
            <a:avLst/>
          </a:prstGeom>
        </p:spPr>
        <p:txBody>
          <a:bodyPr anchorCtr="0" anchor="ctr" bIns="91425" lIns="91425" spcFirstLastPara="1" rIns="91425" wrap="square" tIns="91425">
            <a:noAutofit/>
          </a:bodyPr>
          <a:lstStyle>
            <a:lvl1pPr lvl="0" algn="l">
              <a:spcBef>
                <a:spcPts val="0"/>
              </a:spcBef>
              <a:spcAft>
                <a:spcPts val="0"/>
              </a:spcAft>
              <a:buSzPts val="4200"/>
              <a:buNone/>
              <a:defRPr sz="119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0" name="Google Shape;40;p9"/>
          <p:cNvSpPr txBox="1"/>
          <p:nvPr>
            <p:ph idx="1" type="subTitle"/>
          </p:nvPr>
        </p:nvSpPr>
        <p:spPr>
          <a:xfrm>
            <a:off x="4421625" y="2950700"/>
            <a:ext cx="3760200" cy="954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500">
                <a:solidFill>
                  <a:schemeClr val="lt2"/>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p:nvPr/>
        </p:nvSpPr>
        <p:spPr>
          <a:xfrm>
            <a:off x="243600" y="243600"/>
            <a:ext cx="8656800" cy="46563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10"/>
          <p:cNvSpPr txBox="1"/>
          <p:nvPr>
            <p:ph type="title"/>
          </p:nvPr>
        </p:nvSpPr>
        <p:spPr>
          <a:xfrm>
            <a:off x="3866650" y="636800"/>
            <a:ext cx="4563900" cy="11418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accent5"/>
              </a:buClr>
              <a:buSzPts val="3300"/>
              <a:buNone/>
              <a:defRPr sz="3500"/>
            </a:lvl1pPr>
            <a:lvl2pPr lvl="1">
              <a:spcBef>
                <a:spcPts val="0"/>
              </a:spcBef>
              <a:spcAft>
                <a:spcPts val="0"/>
              </a:spcAft>
              <a:buClr>
                <a:schemeClr val="accent5"/>
              </a:buClr>
              <a:buSzPts val="3300"/>
              <a:buNone/>
              <a:defRPr>
                <a:solidFill>
                  <a:schemeClr val="accent5"/>
                </a:solidFill>
                <a:latin typeface="Nunito"/>
                <a:ea typeface="Nunito"/>
                <a:cs typeface="Nunito"/>
                <a:sym typeface="Nunito"/>
              </a:defRPr>
            </a:lvl2pPr>
            <a:lvl3pPr lvl="2">
              <a:spcBef>
                <a:spcPts val="0"/>
              </a:spcBef>
              <a:spcAft>
                <a:spcPts val="0"/>
              </a:spcAft>
              <a:buClr>
                <a:schemeClr val="accent5"/>
              </a:buClr>
              <a:buSzPts val="3300"/>
              <a:buNone/>
              <a:defRPr>
                <a:solidFill>
                  <a:schemeClr val="accent5"/>
                </a:solidFill>
                <a:latin typeface="Nunito"/>
                <a:ea typeface="Nunito"/>
                <a:cs typeface="Nunito"/>
                <a:sym typeface="Nunito"/>
              </a:defRPr>
            </a:lvl3pPr>
            <a:lvl4pPr lvl="3">
              <a:spcBef>
                <a:spcPts val="0"/>
              </a:spcBef>
              <a:spcAft>
                <a:spcPts val="0"/>
              </a:spcAft>
              <a:buClr>
                <a:schemeClr val="accent5"/>
              </a:buClr>
              <a:buSzPts val="3300"/>
              <a:buNone/>
              <a:defRPr>
                <a:solidFill>
                  <a:schemeClr val="accent5"/>
                </a:solidFill>
                <a:latin typeface="Nunito"/>
                <a:ea typeface="Nunito"/>
                <a:cs typeface="Nunito"/>
                <a:sym typeface="Nunito"/>
              </a:defRPr>
            </a:lvl4pPr>
            <a:lvl5pPr lvl="4">
              <a:spcBef>
                <a:spcPts val="0"/>
              </a:spcBef>
              <a:spcAft>
                <a:spcPts val="0"/>
              </a:spcAft>
              <a:buClr>
                <a:schemeClr val="accent5"/>
              </a:buClr>
              <a:buSzPts val="3300"/>
              <a:buNone/>
              <a:defRPr>
                <a:solidFill>
                  <a:schemeClr val="accent5"/>
                </a:solidFill>
                <a:latin typeface="Nunito"/>
                <a:ea typeface="Nunito"/>
                <a:cs typeface="Nunito"/>
                <a:sym typeface="Nunito"/>
              </a:defRPr>
            </a:lvl5pPr>
            <a:lvl6pPr lvl="5">
              <a:spcBef>
                <a:spcPts val="0"/>
              </a:spcBef>
              <a:spcAft>
                <a:spcPts val="0"/>
              </a:spcAft>
              <a:buClr>
                <a:schemeClr val="accent5"/>
              </a:buClr>
              <a:buSzPts val="3300"/>
              <a:buNone/>
              <a:defRPr>
                <a:solidFill>
                  <a:schemeClr val="accent5"/>
                </a:solidFill>
                <a:latin typeface="Nunito"/>
                <a:ea typeface="Nunito"/>
                <a:cs typeface="Nunito"/>
                <a:sym typeface="Nunito"/>
              </a:defRPr>
            </a:lvl6pPr>
            <a:lvl7pPr lvl="6">
              <a:spcBef>
                <a:spcPts val="0"/>
              </a:spcBef>
              <a:spcAft>
                <a:spcPts val="0"/>
              </a:spcAft>
              <a:buClr>
                <a:schemeClr val="accent5"/>
              </a:buClr>
              <a:buSzPts val="3300"/>
              <a:buNone/>
              <a:defRPr>
                <a:solidFill>
                  <a:schemeClr val="accent5"/>
                </a:solidFill>
                <a:latin typeface="Nunito"/>
                <a:ea typeface="Nunito"/>
                <a:cs typeface="Nunito"/>
                <a:sym typeface="Nunito"/>
              </a:defRPr>
            </a:lvl7pPr>
            <a:lvl8pPr lvl="7">
              <a:spcBef>
                <a:spcPts val="0"/>
              </a:spcBef>
              <a:spcAft>
                <a:spcPts val="0"/>
              </a:spcAft>
              <a:buClr>
                <a:schemeClr val="accent5"/>
              </a:buClr>
              <a:buSzPts val="3300"/>
              <a:buNone/>
              <a:defRPr>
                <a:solidFill>
                  <a:schemeClr val="accent5"/>
                </a:solidFill>
                <a:latin typeface="Nunito"/>
                <a:ea typeface="Nunito"/>
                <a:cs typeface="Nunito"/>
                <a:sym typeface="Nunito"/>
              </a:defRPr>
            </a:lvl8pPr>
            <a:lvl9pPr lvl="8">
              <a:spcBef>
                <a:spcPts val="0"/>
              </a:spcBef>
              <a:spcAft>
                <a:spcPts val="0"/>
              </a:spcAft>
              <a:buClr>
                <a:schemeClr val="accent5"/>
              </a:buClr>
              <a:buSzPts val="3300"/>
              <a:buNone/>
              <a:defRPr>
                <a:solidFill>
                  <a:schemeClr val="accent5"/>
                </a:solidFill>
                <a:latin typeface="Nunito"/>
                <a:ea typeface="Nunito"/>
                <a:cs typeface="Nunito"/>
                <a:sym typeface="Nunit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2.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58775" y="445025"/>
            <a:ext cx="7626300" cy="5727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lt1"/>
              </a:buClr>
              <a:buSzPts val="3300"/>
              <a:buFont typeface="Inconsolata Black"/>
              <a:buNone/>
              <a:defRPr sz="3300">
                <a:solidFill>
                  <a:schemeClr val="lt1"/>
                </a:solidFill>
                <a:latin typeface="Inconsolata Black"/>
                <a:ea typeface="Inconsolata Black"/>
                <a:cs typeface="Inconsolata Black"/>
                <a:sym typeface="Inconsolata Black"/>
              </a:defRPr>
            </a:lvl1pPr>
            <a:lvl2pPr lvl="1" algn="ctr">
              <a:spcBef>
                <a:spcPts val="0"/>
              </a:spcBef>
              <a:spcAft>
                <a:spcPts val="0"/>
              </a:spcAft>
              <a:buClr>
                <a:schemeClr val="lt1"/>
              </a:buClr>
              <a:buSzPts val="3300"/>
              <a:buFont typeface="Inconsolata Black"/>
              <a:buNone/>
              <a:defRPr sz="3300">
                <a:solidFill>
                  <a:schemeClr val="lt1"/>
                </a:solidFill>
                <a:latin typeface="Inconsolata Black"/>
                <a:ea typeface="Inconsolata Black"/>
                <a:cs typeface="Inconsolata Black"/>
                <a:sym typeface="Inconsolata Black"/>
              </a:defRPr>
            </a:lvl2pPr>
            <a:lvl3pPr lvl="2" algn="ctr">
              <a:spcBef>
                <a:spcPts val="0"/>
              </a:spcBef>
              <a:spcAft>
                <a:spcPts val="0"/>
              </a:spcAft>
              <a:buClr>
                <a:schemeClr val="lt1"/>
              </a:buClr>
              <a:buSzPts val="3300"/>
              <a:buFont typeface="Inconsolata Black"/>
              <a:buNone/>
              <a:defRPr sz="3300">
                <a:solidFill>
                  <a:schemeClr val="lt1"/>
                </a:solidFill>
                <a:latin typeface="Inconsolata Black"/>
                <a:ea typeface="Inconsolata Black"/>
                <a:cs typeface="Inconsolata Black"/>
                <a:sym typeface="Inconsolata Black"/>
              </a:defRPr>
            </a:lvl3pPr>
            <a:lvl4pPr lvl="3" algn="ctr">
              <a:spcBef>
                <a:spcPts val="0"/>
              </a:spcBef>
              <a:spcAft>
                <a:spcPts val="0"/>
              </a:spcAft>
              <a:buClr>
                <a:schemeClr val="lt1"/>
              </a:buClr>
              <a:buSzPts val="3300"/>
              <a:buFont typeface="Inconsolata Black"/>
              <a:buNone/>
              <a:defRPr sz="3300">
                <a:solidFill>
                  <a:schemeClr val="lt1"/>
                </a:solidFill>
                <a:latin typeface="Inconsolata Black"/>
                <a:ea typeface="Inconsolata Black"/>
                <a:cs typeface="Inconsolata Black"/>
                <a:sym typeface="Inconsolata Black"/>
              </a:defRPr>
            </a:lvl4pPr>
            <a:lvl5pPr lvl="4" algn="ctr">
              <a:spcBef>
                <a:spcPts val="0"/>
              </a:spcBef>
              <a:spcAft>
                <a:spcPts val="0"/>
              </a:spcAft>
              <a:buClr>
                <a:schemeClr val="lt1"/>
              </a:buClr>
              <a:buSzPts val="3300"/>
              <a:buFont typeface="Inconsolata Black"/>
              <a:buNone/>
              <a:defRPr sz="3300">
                <a:solidFill>
                  <a:schemeClr val="lt1"/>
                </a:solidFill>
                <a:latin typeface="Inconsolata Black"/>
                <a:ea typeface="Inconsolata Black"/>
                <a:cs typeface="Inconsolata Black"/>
                <a:sym typeface="Inconsolata Black"/>
              </a:defRPr>
            </a:lvl5pPr>
            <a:lvl6pPr lvl="5" algn="ctr">
              <a:spcBef>
                <a:spcPts val="0"/>
              </a:spcBef>
              <a:spcAft>
                <a:spcPts val="0"/>
              </a:spcAft>
              <a:buClr>
                <a:schemeClr val="lt1"/>
              </a:buClr>
              <a:buSzPts val="3300"/>
              <a:buFont typeface="Inconsolata Black"/>
              <a:buNone/>
              <a:defRPr sz="3300">
                <a:solidFill>
                  <a:schemeClr val="lt1"/>
                </a:solidFill>
                <a:latin typeface="Inconsolata Black"/>
                <a:ea typeface="Inconsolata Black"/>
                <a:cs typeface="Inconsolata Black"/>
                <a:sym typeface="Inconsolata Black"/>
              </a:defRPr>
            </a:lvl6pPr>
            <a:lvl7pPr lvl="6" algn="ctr">
              <a:spcBef>
                <a:spcPts val="0"/>
              </a:spcBef>
              <a:spcAft>
                <a:spcPts val="0"/>
              </a:spcAft>
              <a:buClr>
                <a:schemeClr val="lt1"/>
              </a:buClr>
              <a:buSzPts val="3300"/>
              <a:buFont typeface="Inconsolata Black"/>
              <a:buNone/>
              <a:defRPr sz="3300">
                <a:solidFill>
                  <a:schemeClr val="lt1"/>
                </a:solidFill>
                <a:latin typeface="Inconsolata Black"/>
                <a:ea typeface="Inconsolata Black"/>
                <a:cs typeface="Inconsolata Black"/>
                <a:sym typeface="Inconsolata Black"/>
              </a:defRPr>
            </a:lvl7pPr>
            <a:lvl8pPr lvl="7" algn="ctr">
              <a:spcBef>
                <a:spcPts val="0"/>
              </a:spcBef>
              <a:spcAft>
                <a:spcPts val="0"/>
              </a:spcAft>
              <a:buClr>
                <a:schemeClr val="lt1"/>
              </a:buClr>
              <a:buSzPts val="3300"/>
              <a:buFont typeface="Inconsolata Black"/>
              <a:buNone/>
              <a:defRPr sz="3300">
                <a:solidFill>
                  <a:schemeClr val="lt1"/>
                </a:solidFill>
                <a:latin typeface="Inconsolata Black"/>
                <a:ea typeface="Inconsolata Black"/>
                <a:cs typeface="Inconsolata Black"/>
                <a:sym typeface="Inconsolata Black"/>
              </a:defRPr>
            </a:lvl8pPr>
            <a:lvl9pPr lvl="8" algn="ctr">
              <a:spcBef>
                <a:spcPts val="0"/>
              </a:spcBef>
              <a:spcAft>
                <a:spcPts val="0"/>
              </a:spcAft>
              <a:buClr>
                <a:schemeClr val="lt1"/>
              </a:buClr>
              <a:buSzPts val="3300"/>
              <a:buFont typeface="Inconsolata Black"/>
              <a:buNone/>
              <a:defRPr sz="3300">
                <a:solidFill>
                  <a:schemeClr val="lt1"/>
                </a:solidFill>
                <a:latin typeface="Inconsolata Black"/>
                <a:ea typeface="Inconsolata Black"/>
                <a:cs typeface="Inconsolata Black"/>
                <a:sym typeface="Inconsolata Black"/>
              </a:defRPr>
            </a:lvl9pPr>
          </a:lstStyle>
          <a:p/>
        </p:txBody>
      </p:sp>
      <p:sp>
        <p:nvSpPr>
          <p:cNvPr id="7" name="Google Shape;7;p1"/>
          <p:cNvSpPr txBox="1"/>
          <p:nvPr>
            <p:ph idx="1" type="body"/>
          </p:nvPr>
        </p:nvSpPr>
        <p:spPr>
          <a:xfrm>
            <a:off x="758775" y="1434450"/>
            <a:ext cx="7626300" cy="3134400"/>
          </a:xfrm>
          <a:prstGeom prst="rect">
            <a:avLst/>
          </a:prstGeom>
          <a:noFill/>
          <a:ln>
            <a:noFill/>
          </a:ln>
        </p:spPr>
        <p:txBody>
          <a:bodyPr anchorCtr="0" anchor="t" bIns="91425" lIns="91425" spcFirstLastPara="1" rIns="91425" wrap="square" tIns="91425">
            <a:noAutofit/>
          </a:bodyPr>
          <a:lstStyle>
            <a:lvl1pPr indent="-323850" lvl="0" marL="457200">
              <a:lnSpc>
                <a:spcPct val="100000"/>
              </a:lnSpc>
              <a:spcBef>
                <a:spcPts val="0"/>
              </a:spcBef>
              <a:spcAft>
                <a:spcPts val="0"/>
              </a:spcAft>
              <a:buClr>
                <a:schemeClr val="lt1"/>
              </a:buClr>
              <a:buSzPts val="1500"/>
              <a:buFont typeface="Rajdhani Medium"/>
              <a:buChar char="●"/>
              <a:defRPr sz="1500">
                <a:solidFill>
                  <a:schemeClr val="lt1"/>
                </a:solidFill>
                <a:latin typeface="Rajdhani Medium"/>
                <a:ea typeface="Rajdhani Medium"/>
                <a:cs typeface="Rajdhani Medium"/>
                <a:sym typeface="Rajdhani Medium"/>
              </a:defRPr>
            </a:lvl1pPr>
            <a:lvl2pPr indent="-323850" lvl="1" marL="914400">
              <a:lnSpc>
                <a:spcPct val="100000"/>
              </a:lnSpc>
              <a:spcBef>
                <a:spcPts val="0"/>
              </a:spcBef>
              <a:spcAft>
                <a:spcPts val="0"/>
              </a:spcAft>
              <a:buClr>
                <a:schemeClr val="lt1"/>
              </a:buClr>
              <a:buSzPts val="1500"/>
              <a:buFont typeface="Rajdhani Medium"/>
              <a:buChar char="○"/>
              <a:defRPr sz="1500">
                <a:solidFill>
                  <a:schemeClr val="lt1"/>
                </a:solidFill>
                <a:latin typeface="Rajdhani Medium"/>
                <a:ea typeface="Rajdhani Medium"/>
                <a:cs typeface="Rajdhani Medium"/>
                <a:sym typeface="Rajdhani Medium"/>
              </a:defRPr>
            </a:lvl2pPr>
            <a:lvl3pPr indent="-323850" lvl="2" marL="1371600">
              <a:lnSpc>
                <a:spcPct val="100000"/>
              </a:lnSpc>
              <a:spcBef>
                <a:spcPts val="0"/>
              </a:spcBef>
              <a:spcAft>
                <a:spcPts val="0"/>
              </a:spcAft>
              <a:buClr>
                <a:schemeClr val="lt1"/>
              </a:buClr>
              <a:buSzPts val="1500"/>
              <a:buFont typeface="Rajdhani Medium"/>
              <a:buChar char="■"/>
              <a:defRPr sz="1500">
                <a:solidFill>
                  <a:schemeClr val="lt1"/>
                </a:solidFill>
                <a:latin typeface="Rajdhani Medium"/>
                <a:ea typeface="Rajdhani Medium"/>
                <a:cs typeface="Rajdhani Medium"/>
                <a:sym typeface="Rajdhani Medium"/>
              </a:defRPr>
            </a:lvl3pPr>
            <a:lvl4pPr indent="-323850" lvl="3" marL="1828800">
              <a:lnSpc>
                <a:spcPct val="100000"/>
              </a:lnSpc>
              <a:spcBef>
                <a:spcPts val="0"/>
              </a:spcBef>
              <a:spcAft>
                <a:spcPts val="0"/>
              </a:spcAft>
              <a:buClr>
                <a:schemeClr val="lt1"/>
              </a:buClr>
              <a:buSzPts val="1500"/>
              <a:buFont typeface="Rajdhani Medium"/>
              <a:buChar char="●"/>
              <a:defRPr sz="1500">
                <a:solidFill>
                  <a:schemeClr val="lt1"/>
                </a:solidFill>
                <a:latin typeface="Rajdhani Medium"/>
                <a:ea typeface="Rajdhani Medium"/>
                <a:cs typeface="Rajdhani Medium"/>
                <a:sym typeface="Rajdhani Medium"/>
              </a:defRPr>
            </a:lvl4pPr>
            <a:lvl5pPr indent="-323850" lvl="4" marL="2286000">
              <a:lnSpc>
                <a:spcPct val="100000"/>
              </a:lnSpc>
              <a:spcBef>
                <a:spcPts val="0"/>
              </a:spcBef>
              <a:spcAft>
                <a:spcPts val="0"/>
              </a:spcAft>
              <a:buClr>
                <a:schemeClr val="lt1"/>
              </a:buClr>
              <a:buSzPts val="1500"/>
              <a:buFont typeface="Rajdhani Medium"/>
              <a:buChar char="○"/>
              <a:defRPr sz="1500">
                <a:solidFill>
                  <a:schemeClr val="lt1"/>
                </a:solidFill>
                <a:latin typeface="Rajdhani Medium"/>
                <a:ea typeface="Rajdhani Medium"/>
                <a:cs typeface="Rajdhani Medium"/>
                <a:sym typeface="Rajdhani Medium"/>
              </a:defRPr>
            </a:lvl5pPr>
            <a:lvl6pPr indent="-323850" lvl="5" marL="2743200">
              <a:lnSpc>
                <a:spcPct val="100000"/>
              </a:lnSpc>
              <a:spcBef>
                <a:spcPts val="0"/>
              </a:spcBef>
              <a:spcAft>
                <a:spcPts val="0"/>
              </a:spcAft>
              <a:buClr>
                <a:schemeClr val="lt1"/>
              </a:buClr>
              <a:buSzPts val="1500"/>
              <a:buFont typeface="Rajdhani Medium"/>
              <a:buChar char="■"/>
              <a:defRPr sz="1500">
                <a:solidFill>
                  <a:schemeClr val="lt1"/>
                </a:solidFill>
                <a:latin typeface="Rajdhani Medium"/>
                <a:ea typeface="Rajdhani Medium"/>
                <a:cs typeface="Rajdhani Medium"/>
                <a:sym typeface="Rajdhani Medium"/>
              </a:defRPr>
            </a:lvl6pPr>
            <a:lvl7pPr indent="-323850" lvl="6" marL="3200400">
              <a:lnSpc>
                <a:spcPct val="100000"/>
              </a:lnSpc>
              <a:spcBef>
                <a:spcPts val="0"/>
              </a:spcBef>
              <a:spcAft>
                <a:spcPts val="0"/>
              </a:spcAft>
              <a:buClr>
                <a:schemeClr val="lt1"/>
              </a:buClr>
              <a:buSzPts val="1500"/>
              <a:buFont typeface="Rajdhani Medium"/>
              <a:buChar char="●"/>
              <a:defRPr sz="1500">
                <a:solidFill>
                  <a:schemeClr val="lt1"/>
                </a:solidFill>
                <a:latin typeface="Rajdhani Medium"/>
                <a:ea typeface="Rajdhani Medium"/>
                <a:cs typeface="Rajdhani Medium"/>
                <a:sym typeface="Rajdhani Medium"/>
              </a:defRPr>
            </a:lvl7pPr>
            <a:lvl8pPr indent="-323850" lvl="7" marL="3657600">
              <a:lnSpc>
                <a:spcPct val="100000"/>
              </a:lnSpc>
              <a:spcBef>
                <a:spcPts val="0"/>
              </a:spcBef>
              <a:spcAft>
                <a:spcPts val="0"/>
              </a:spcAft>
              <a:buClr>
                <a:schemeClr val="lt1"/>
              </a:buClr>
              <a:buSzPts val="1500"/>
              <a:buFont typeface="Rajdhani Medium"/>
              <a:buChar char="○"/>
              <a:defRPr sz="1500">
                <a:solidFill>
                  <a:schemeClr val="lt1"/>
                </a:solidFill>
                <a:latin typeface="Rajdhani Medium"/>
                <a:ea typeface="Rajdhani Medium"/>
                <a:cs typeface="Rajdhani Medium"/>
                <a:sym typeface="Rajdhani Medium"/>
              </a:defRPr>
            </a:lvl8pPr>
            <a:lvl9pPr indent="-323850" lvl="8" marL="4114800">
              <a:lnSpc>
                <a:spcPct val="100000"/>
              </a:lnSpc>
              <a:spcBef>
                <a:spcPts val="0"/>
              </a:spcBef>
              <a:spcAft>
                <a:spcPts val="0"/>
              </a:spcAft>
              <a:buClr>
                <a:schemeClr val="lt1"/>
              </a:buClr>
              <a:buSzPts val="1500"/>
              <a:buFont typeface="Rajdhani Medium"/>
              <a:buChar char="■"/>
              <a:defRPr sz="1500">
                <a:solidFill>
                  <a:schemeClr val="lt1"/>
                </a:solidFill>
                <a:latin typeface="Rajdhani Medium"/>
                <a:ea typeface="Rajdhani Medium"/>
                <a:cs typeface="Rajdhani Medium"/>
                <a:sym typeface="Rajdhani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es.wikipedia.org/wiki/Gusano_inform%C3%A1tico" TargetMode="External"/><Relationship Id="rId4" Type="http://schemas.openxmlformats.org/officeDocument/2006/relationships/hyperlink" Target="https://es.wikipedia.org/wiki/Sistema_operativo" TargetMode="External"/><Relationship Id="rId9" Type="http://schemas.openxmlformats.org/officeDocument/2006/relationships/hyperlink" Target="https://es.wikipedia.org/wiki/Windows_Server_2003" TargetMode="External"/><Relationship Id="rId5" Type="http://schemas.openxmlformats.org/officeDocument/2006/relationships/hyperlink" Target="https://es.wikipedia.org/wiki/Microsoft_Windows" TargetMode="External"/><Relationship Id="rId6" Type="http://schemas.openxmlformats.org/officeDocument/2006/relationships/hyperlink" Target="https://es.wikipedia.org/wiki/Windows_2000" TargetMode="External"/><Relationship Id="rId7" Type="http://schemas.openxmlformats.org/officeDocument/2006/relationships/hyperlink" Target="https://es.wikipedia.org/wiki/Windows_XP" TargetMode="External"/><Relationship Id="rId8" Type="http://schemas.openxmlformats.org/officeDocument/2006/relationships/hyperlink" Target="https://es.wikipedia.org/wiki/Windows_Vista" TargetMode="External"/><Relationship Id="rId11" Type="http://schemas.openxmlformats.org/officeDocument/2006/relationships/image" Target="../media/image13.png"/><Relationship Id="rId10" Type="http://schemas.openxmlformats.org/officeDocument/2006/relationships/hyperlink" Target="https://es.wikipedia.org/wiki/Windows_Server_2008"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5.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es.wikipedia.org/wiki/Parche_(computaci%C3%B3n)" TargetMode="Externa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7.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1.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0.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3.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6"/>
          <p:cNvSpPr txBox="1"/>
          <p:nvPr>
            <p:ph type="ctrTitle"/>
          </p:nvPr>
        </p:nvSpPr>
        <p:spPr>
          <a:xfrm>
            <a:off x="637200" y="1581651"/>
            <a:ext cx="4263900" cy="164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sz="4800"/>
              <a:t>Historia y </a:t>
            </a:r>
            <a:r>
              <a:rPr lang="es-419" sz="4800"/>
              <a:t>evolución</a:t>
            </a:r>
            <a:r>
              <a:rPr lang="es-419" sz="4800"/>
              <a:t> de los virus a través del tiempo</a:t>
            </a:r>
            <a:endParaRPr sz="4800"/>
          </a:p>
        </p:txBody>
      </p:sp>
      <p:sp>
        <p:nvSpPr>
          <p:cNvPr id="208" name="Google Shape;208;p36"/>
          <p:cNvSpPr txBox="1"/>
          <p:nvPr>
            <p:ph idx="1" type="subTitle"/>
          </p:nvPr>
        </p:nvSpPr>
        <p:spPr>
          <a:xfrm>
            <a:off x="566250" y="3962066"/>
            <a:ext cx="4263900" cy="42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419"/>
              <a:t>Camacho Martínez Juan Carlos</a:t>
            </a:r>
            <a:endParaRPr/>
          </a:p>
          <a:p>
            <a:pPr indent="0" lvl="0" marL="0" rtl="0" algn="ctr">
              <a:spcBef>
                <a:spcPts val="0"/>
              </a:spcBef>
              <a:spcAft>
                <a:spcPts val="0"/>
              </a:spcAft>
              <a:buNone/>
            </a:pPr>
            <a:r>
              <a:rPr lang="es-419"/>
              <a:t>Razo Villeda Fernando</a:t>
            </a:r>
            <a:endParaRPr/>
          </a:p>
        </p:txBody>
      </p:sp>
      <p:pic>
        <p:nvPicPr>
          <p:cNvPr id="209" name="Google Shape;209;p36"/>
          <p:cNvPicPr preferRelativeResize="0"/>
          <p:nvPr/>
        </p:nvPicPr>
        <p:blipFill>
          <a:blip r:embed="rId3">
            <a:alphaModFix/>
          </a:blip>
          <a:stretch>
            <a:fillRect/>
          </a:stretch>
        </p:blipFill>
        <p:spPr>
          <a:xfrm>
            <a:off x="4714875" y="1464150"/>
            <a:ext cx="3938100" cy="221518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5"/>
          <p:cNvSpPr txBox="1"/>
          <p:nvPr>
            <p:ph idx="1" type="body"/>
          </p:nvPr>
        </p:nvSpPr>
        <p:spPr>
          <a:xfrm>
            <a:off x="975350" y="807585"/>
            <a:ext cx="7193400" cy="3695400"/>
          </a:xfrm>
          <a:prstGeom prst="rect">
            <a:avLst/>
          </a:prstGeom>
        </p:spPr>
        <p:txBody>
          <a:bodyPr anchorCtr="0" anchor="t" bIns="91425" lIns="91425" spcFirstLastPara="1" rIns="91425" wrap="square" tIns="91425">
            <a:noAutofit/>
          </a:bodyPr>
          <a:lstStyle/>
          <a:p>
            <a:pPr indent="-311150" lvl="0" marL="457200" rtl="0" algn="just">
              <a:lnSpc>
                <a:spcPct val="115000"/>
              </a:lnSpc>
              <a:spcBef>
                <a:spcPts val="1200"/>
              </a:spcBef>
              <a:spcAft>
                <a:spcPts val="0"/>
              </a:spcAft>
              <a:buClr>
                <a:schemeClr val="dk1"/>
              </a:buClr>
              <a:buSzPts val="1300"/>
              <a:buFont typeface="Inconsolata Medium"/>
              <a:buChar char="●"/>
            </a:pPr>
            <a:r>
              <a:rPr lang="es-419" sz="1300">
                <a:latin typeface="Inconsolata Medium"/>
                <a:ea typeface="Inconsolata Medium"/>
                <a:cs typeface="Inconsolata Medium"/>
                <a:sym typeface="Inconsolata Medium"/>
              </a:rPr>
              <a:t>Posteriormente, </a:t>
            </a:r>
            <a:r>
              <a:rPr lang="es-419" sz="1300">
                <a:solidFill>
                  <a:srgbClr val="00FF00"/>
                </a:solidFill>
                <a:latin typeface="Inconsolata Medium"/>
                <a:ea typeface="Inconsolata Medium"/>
                <a:cs typeface="Inconsolata Medium"/>
                <a:sym typeface="Inconsolata Medium"/>
              </a:rPr>
              <a:t>Raymond Tomlinson</a:t>
            </a:r>
            <a:r>
              <a:rPr lang="es-419" sz="1300">
                <a:latin typeface="Inconsolata Medium"/>
                <a:ea typeface="Inconsolata Medium"/>
                <a:cs typeface="Inconsolata Medium"/>
                <a:sym typeface="Inconsolata Medium"/>
              </a:rPr>
              <a:t>, creador del </a:t>
            </a:r>
            <a:r>
              <a:rPr lang="es-419" sz="1300">
                <a:solidFill>
                  <a:srgbClr val="00FF00"/>
                </a:solidFill>
                <a:latin typeface="Inconsolata Medium"/>
                <a:ea typeface="Inconsolata Medium"/>
                <a:cs typeface="Inconsolata Medium"/>
                <a:sym typeface="Inconsolata Medium"/>
              </a:rPr>
              <a:t>correo electrónico</a:t>
            </a:r>
            <a:r>
              <a:rPr lang="es-419" sz="1300">
                <a:latin typeface="Inconsolata Medium"/>
                <a:ea typeface="Inconsolata Medium"/>
                <a:cs typeface="Inconsolata Medium"/>
                <a:sym typeface="Inconsolata Medium"/>
              </a:rPr>
              <a:t>, modificó el código de Creeper en una </a:t>
            </a:r>
            <a:r>
              <a:rPr lang="es-419" sz="1300">
                <a:solidFill>
                  <a:srgbClr val="00FF00"/>
                </a:solidFill>
                <a:latin typeface="Inconsolata Medium"/>
                <a:ea typeface="Inconsolata Medium"/>
                <a:cs typeface="Inconsolata Medium"/>
                <a:sym typeface="Inconsolata Medium"/>
              </a:rPr>
              <a:t>versión 2.0</a:t>
            </a:r>
            <a:r>
              <a:rPr lang="es-419" sz="1300">
                <a:latin typeface="Inconsolata Medium"/>
                <a:ea typeface="Inconsolata Medium"/>
                <a:cs typeface="Inconsolata Medium"/>
                <a:sym typeface="Inconsolata Medium"/>
              </a:rPr>
              <a:t>, la cual tenía la característica de </a:t>
            </a:r>
            <a:r>
              <a:rPr lang="es-419" sz="1300">
                <a:solidFill>
                  <a:srgbClr val="00FF00"/>
                </a:solidFill>
                <a:latin typeface="Inconsolata Medium"/>
                <a:ea typeface="Inconsolata Medium"/>
                <a:cs typeface="Inconsolata Medium"/>
                <a:sym typeface="Inconsolata Medium"/>
              </a:rPr>
              <a:t>copiarse de computadora en computadora y no borrarse</a:t>
            </a:r>
            <a:r>
              <a:rPr lang="es-419" sz="1300">
                <a:latin typeface="Inconsolata Medium"/>
                <a:ea typeface="Inconsolata Medium"/>
                <a:cs typeface="Inconsolata Medium"/>
                <a:sym typeface="Inconsolata Medium"/>
              </a:rPr>
              <a:t> como la primera versión (su característica era moverse).</a:t>
            </a:r>
            <a:endParaRPr sz="1300">
              <a:latin typeface="Inconsolata Medium"/>
              <a:ea typeface="Inconsolata Medium"/>
              <a:cs typeface="Inconsolata Medium"/>
              <a:sym typeface="Inconsolata Medium"/>
            </a:endParaRPr>
          </a:p>
          <a:p>
            <a:pPr indent="-311150" lvl="0" marL="457200" rtl="0" algn="just">
              <a:lnSpc>
                <a:spcPct val="115000"/>
              </a:lnSpc>
              <a:spcBef>
                <a:spcPts val="0"/>
              </a:spcBef>
              <a:spcAft>
                <a:spcPts val="0"/>
              </a:spcAft>
              <a:buClr>
                <a:schemeClr val="dk1"/>
              </a:buClr>
              <a:buSzPts val="1300"/>
              <a:buFont typeface="Inconsolata Medium"/>
              <a:buChar char="●"/>
            </a:pPr>
            <a:r>
              <a:t/>
            </a:r>
            <a:endParaRPr sz="1300">
              <a:latin typeface="Inconsolata Medium"/>
              <a:ea typeface="Inconsolata Medium"/>
              <a:cs typeface="Inconsolata Medium"/>
              <a:sym typeface="Inconsolata Medium"/>
            </a:endParaRPr>
          </a:p>
          <a:p>
            <a:pPr indent="-311150" lvl="0" marL="457200" rtl="0" algn="just">
              <a:lnSpc>
                <a:spcPct val="115000"/>
              </a:lnSpc>
              <a:spcBef>
                <a:spcPts val="0"/>
              </a:spcBef>
              <a:spcAft>
                <a:spcPts val="0"/>
              </a:spcAft>
              <a:buClr>
                <a:schemeClr val="dk1"/>
              </a:buClr>
              <a:buSzPts val="1300"/>
              <a:buFont typeface="Inconsolata Medium"/>
              <a:buChar char="●"/>
            </a:pPr>
            <a:r>
              <a:rPr lang="es-419" sz="1300">
                <a:latin typeface="Inconsolata Medium"/>
                <a:ea typeface="Inconsolata Medium"/>
                <a:cs typeface="Inconsolata Medium"/>
                <a:sym typeface="Inconsolata Medium"/>
              </a:rPr>
              <a:t>Fue el </a:t>
            </a:r>
            <a:r>
              <a:rPr lang="es-419" sz="1300">
                <a:solidFill>
                  <a:srgbClr val="00FF00"/>
                </a:solidFill>
                <a:latin typeface="Inconsolata Medium"/>
                <a:ea typeface="Inconsolata Medium"/>
                <a:cs typeface="Inconsolata Medium"/>
                <a:sym typeface="Inconsolata Medium"/>
              </a:rPr>
              <a:t>primer virus gusano</a:t>
            </a:r>
            <a:r>
              <a:rPr lang="es-419" sz="1300">
                <a:latin typeface="Inconsolata Medium"/>
                <a:ea typeface="Inconsolata Medium"/>
                <a:cs typeface="Inconsolata Medium"/>
                <a:sym typeface="Inconsolata Medium"/>
              </a:rPr>
              <a:t> conocido, capaz de instalarse en una computadora y replicarse en otros sistemas sin autorización.</a:t>
            </a:r>
            <a:endParaRPr sz="1300">
              <a:latin typeface="Inconsolata Medium"/>
              <a:ea typeface="Inconsolata Medium"/>
              <a:cs typeface="Inconsolata Medium"/>
              <a:sym typeface="Inconsolata Medium"/>
            </a:endParaRPr>
          </a:p>
          <a:p>
            <a:pPr indent="-298450" lvl="0" marL="457200" rtl="0" algn="l">
              <a:lnSpc>
                <a:spcPct val="115000"/>
              </a:lnSpc>
              <a:spcBef>
                <a:spcPts val="0"/>
              </a:spcBef>
              <a:spcAft>
                <a:spcPts val="0"/>
              </a:spcAft>
              <a:buClr>
                <a:schemeClr val="dk1"/>
              </a:buClr>
              <a:buSzPts val="1100"/>
              <a:buFont typeface="Inconsolata"/>
              <a:buChar char="●"/>
            </a:pPr>
            <a:r>
              <a:t/>
            </a:r>
            <a:endParaRPr>
              <a:latin typeface="Inconsolata Medium"/>
              <a:ea typeface="Inconsolata Medium"/>
              <a:cs typeface="Inconsolata Medium"/>
              <a:sym typeface="Inconsolata Medium"/>
            </a:endParaRPr>
          </a:p>
          <a:p>
            <a:pPr indent="-298450" lvl="0" marL="457200" rtl="0" algn="l">
              <a:lnSpc>
                <a:spcPct val="115000"/>
              </a:lnSpc>
              <a:spcBef>
                <a:spcPts val="0"/>
              </a:spcBef>
              <a:spcAft>
                <a:spcPts val="0"/>
              </a:spcAft>
              <a:buClr>
                <a:schemeClr val="dk1"/>
              </a:buClr>
              <a:buSzPts val="1100"/>
              <a:buFont typeface="Inconsolata"/>
              <a:buChar char="●"/>
            </a:pPr>
            <a:r>
              <a:t/>
            </a:r>
            <a:endParaRPr>
              <a:latin typeface="Inconsolata Medium"/>
              <a:ea typeface="Inconsolata Medium"/>
              <a:cs typeface="Inconsolata Medium"/>
              <a:sym typeface="Inconsolata Medium"/>
            </a:endParaRPr>
          </a:p>
          <a:p>
            <a:pPr indent="-298450" lvl="0" marL="457200" rtl="0" algn="l">
              <a:lnSpc>
                <a:spcPct val="115000"/>
              </a:lnSpc>
              <a:spcBef>
                <a:spcPts val="0"/>
              </a:spcBef>
              <a:spcAft>
                <a:spcPts val="0"/>
              </a:spcAft>
              <a:buClr>
                <a:schemeClr val="dk1"/>
              </a:buClr>
              <a:buSzPts val="1100"/>
              <a:buFont typeface="Arial"/>
              <a:buChar char="●"/>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50" name="Google Shape;350;p45"/>
          <p:cNvSpPr txBox="1"/>
          <p:nvPr>
            <p:ph type="title"/>
          </p:nvPr>
        </p:nvSpPr>
        <p:spPr>
          <a:xfrm>
            <a:off x="758900" y="272100"/>
            <a:ext cx="7626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a:t>Creeper </a:t>
            </a:r>
            <a:endParaRPr/>
          </a:p>
        </p:txBody>
      </p:sp>
      <p:pic>
        <p:nvPicPr>
          <p:cNvPr id="351" name="Google Shape;351;p45"/>
          <p:cNvPicPr preferRelativeResize="0"/>
          <p:nvPr/>
        </p:nvPicPr>
        <p:blipFill>
          <a:blip r:embed="rId3">
            <a:alphaModFix/>
          </a:blip>
          <a:stretch>
            <a:fillRect/>
          </a:stretch>
        </p:blipFill>
        <p:spPr>
          <a:xfrm>
            <a:off x="2872425" y="2778725"/>
            <a:ext cx="3399248" cy="19514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6"/>
          <p:cNvSpPr txBox="1"/>
          <p:nvPr>
            <p:ph type="title"/>
          </p:nvPr>
        </p:nvSpPr>
        <p:spPr>
          <a:xfrm>
            <a:off x="758775" y="445025"/>
            <a:ext cx="7626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a:t>Creeper</a:t>
            </a:r>
            <a:endParaRPr/>
          </a:p>
        </p:txBody>
      </p:sp>
      <p:sp>
        <p:nvSpPr>
          <p:cNvPr id="357" name="Google Shape;357;p46"/>
          <p:cNvSpPr txBox="1"/>
          <p:nvPr>
            <p:ph idx="1" type="body"/>
          </p:nvPr>
        </p:nvSpPr>
        <p:spPr>
          <a:xfrm>
            <a:off x="975350" y="1114410"/>
            <a:ext cx="7193400" cy="3695400"/>
          </a:xfrm>
          <a:prstGeom prst="rect">
            <a:avLst/>
          </a:prstGeom>
        </p:spPr>
        <p:txBody>
          <a:bodyPr anchorCtr="0" anchor="t" bIns="91425" lIns="91425" spcFirstLastPara="1" rIns="91425" wrap="square" tIns="91425">
            <a:noAutofit/>
          </a:bodyPr>
          <a:lstStyle/>
          <a:p>
            <a:pPr indent="-311150" lvl="0" marL="457200" rtl="0" algn="just">
              <a:lnSpc>
                <a:spcPct val="115000"/>
              </a:lnSpc>
              <a:spcBef>
                <a:spcPts val="1200"/>
              </a:spcBef>
              <a:spcAft>
                <a:spcPts val="0"/>
              </a:spcAft>
              <a:buSzPts val="1300"/>
              <a:buFont typeface="Inconsolata Medium"/>
              <a:buChar char="●"/>
            </a:pPr>
            <a:r>
              <a:rPr lang="es-419" sz="1300">
                <a:latin typeface="Inconsolata Medium"/>
                <a:ea typeface="Inconsolata Medium"/>
                <a:cs typeface="Inconsolata Medium"/>
                <a:sym typeface="Inconsolata Medium"/>
              </a:rPr>
              <a:t>Tomlinson también creó una nueva versión llamada Reaper (podadora en español), que se convirtió en el </a:t>
            </a:r>
            <a:r>
              <a:rPr lang="es-419" sz="1300">
                <a:solidFill>
                  <a:srgbClr val="00FF00"/>
                </a:solidFill>
                <a:latin typeface="Inconsolata Medium"/>
                <a:ea typeface="Inconsolata Medium"/>
                <a:cs typeface="Inconsolata Medium"/>
                <a:sym typeface="Inconsolata Medium"/>
              </a:rPr>
              <a:t>primer programa antivirus de la historia</a:t>
            </a:r>
            <a:r>
              <a:rPr lang="es-419" sz="1300">
                <a:latin typeface="Inconsolata Medium"/>
                <a:ea typeface="Inconsolata Medium"/>
                <a:cs typeface="Inconsolata Medium"/>
                <a:sym typeface="Inconsolata Medium"/>
              </a:rPr>
              <a:t> se esparcía de la misma forma que creeper y lo eliminaba.</a:t>
            </a:r>
            <a:endParaRPr sz="1300">
              <a:latin typeface="Inconsolata Medium"/>
              <a:ea typeface="Inconsolata Medium"/>
              <a:cs typeface="Inconsolata Medium"/>
              <a:sym typeface="Inconsolata Medium"/>
            </a:endParaRPr>
          </a:p>
          <a:p>
            <a:pPr indent="-311150" lvl="0" marL="457200" rtl="0" algn="just">
              <a:lnSpc>
                <a:spcPct val="115000"/>
              </a:lnSpc>
              <a:spcBef>
                <a:spcPts val="0"/>
              </a:spcBef>
              <a:spcAft>
                <a:spcPts val="0"/>
              </a:spcAft>
              <a:buSzPts val="1300"/>
              <a:buFont typeface="Inconsolata Medium"/>
              <a:buChar char="●"/>
            </a:pPr>
            <a:r>
              <a:rPr lang="es-419" sz="1300">
                <a:latin typeface="Inconsolata Medium"/>
                <a:ea typeface="Inconsolata Medium"/>
                <a:cs typeface="Inconsolata Medium"/>
                <a:sym typeface="Inconsolata Medium"/>
              </a:rPr>
              <a:t>A pesar de que no causó daños significativos, su aparición fue un hito en la historia de los virus informáticos y </a:t>
            </a:r>
            <a:r>
              <a:rPr lang="es-419" sz="1300">
                <a:solidFill>
                  <a:srgbClr val="00FF00"/>
                </a:solidFill>
                <a:latin typeface="Inconsolata Medium"/>
                <a:ea typeface="Inconsolata Medium"/>
                <a:cs typeface="Inconsolata Medium"/>
                <a:sym typeface="Inconsolata Medium"/>
              </a:rPr>
              <a:t>sentó las bases para el desarrollo de malware más sofisticado en el futuro</a:t>
            </a:r>
            <a:r>
              <a:rPr lang="es-419" sz="1300">
                <a:latin typeface="Inconsolata Medium"/>
                <a:ea typeface="Inconsolata Medium"/>
                <a:cs typeface="Inconsolata Medium"/>
                <a:sym typeface="Inconsolata Medium"/>
              </a:rPr>
              <a:t>.</a:t>
            </a:r>
            <a:endParaRPr sz="1300"/>
          </a:p>
        </p:txBody>
      </p:sp>
      <p:pic>
        <p:nvPicPr>
          <p:cNvPr id="358" name="Google Shape;358;p46"/>
          <p:cNvPicPr preferRelativeResize="0"/>
          <p:nvPr/>
        </p:nvPicPr>
        <p:blipFill>
          <a:blip r:embed="rId3">
            <a:alphaModFix/>
          </a:blip>
          <a:stretch>
            <a:fillRect/>
          </a:stretch>
        </p:blipFill>
        <p:spPr>
          <a:xfrm>
            <a:off x="3239812" y="2879825"/>
            <a:ext cx="2664476" cy="1778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7"/>
          <p:cNvSpPr txBox="1"/>
          <p:nvPr>
            <p:ph type="ctrTitle"/>
          </p:nvPr>
        </p:nvSpPr>
        <p:spPr>
          <a:xfrm>
            <a:off x="397750" y="1747651"/>
            <a:ext cx="4263900" cy="164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a:t>Blaster</a:t>
            </a:r>
            <a:r>
              <a:rPr lang="es-419"/>
              <a:t> (2003) </a:t>
            </a:r>
            <a:endParaRPr/>
          </a:p>
        </p:txBody>
      </p:sp>
      <p:pic>
        <p:nvPicPr>
          <p:cNvPr id="364" name="Google Shape;364;p47"/>
          <p:cNvPicPr preferRelativeResize="0"/>
          <p:nvPr/>
        </p:nvPicPr>
        <p:blipFill>
          <a:blip r:embed="rId3">
            <a:alphaModFix/>
          </a:blip>
          <a:stretch>
            <a:fillRect/>
          </a:stretch>
        </p:blipFill>
        <p:spPr>
          <a:xfrm>
            <a:off x="4540875" y="666750"/>
            <a:ext cx="3905250" cy="3810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8"/>
          <p:cNvSpPr txBox="1"/>
          <p:nvPr>
            <p:ph type="title"/>
          </p:nvPr>
        </p:nvSpPr>
        <p:spPr>
          <a:xfrm>
            <a:off x="758850" y="171675"/>
            <a:ext cx="7626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a:t>Blaster</a:t>
            </a:r>
            <a:endParaRPr/>
          </a:p>
        </p:txBody>
      </p:sp>
      <p:sp>
        <p:nvSpPr>
          <p:cNvPr id="370" name="Google Shape;370;p48"/>
          <p:cNvSpPr txBox="1"/>
          <p:nvPr>
            <p:ph idx="1" type="body"/>
          </p:nvPr>
        </p:nvSpPr>
        <p:spPr>
          <a:xfrm>
            <a:off x="1032150" y="635185"/>
            <a:ext cx="7193400" cy="3695400"/>
          </a:xfrm>
          <a:prstGeom prst="rect">
            <a:avLst/>
          </a:prstGeom>
        </p:spPr>
        <p:txBody>
          <a:bodyPr anchorCtr="0" anchor="t" bIns="91425" lIns="91425" spcFirstLastPara="1" rIns="91425" wrap="square" tIns="91425">
            <a:noAutofit/>
          </a:bodyPr>
          <a:lstStyle/>
          <a:p>
            <a:pPr indent="-311150" lvl="0" marL="457200" marR="0" rtl="0" algn="just">
              <a:lnSpc>
                <a:spcPct val="115000"/>
              </a:lnSpc>
              <a:spcBef>
                <a:spcPts val="1200"/>
              </a:spcBef>
              <a:spcAft>
                <a:spcPts val="0"/>
              </a:spcAft>
              <a:buClr>
                <a:schemeClr val="dk1"/>
              </a:buClr>
              <a:buSzPts val="1300"/>
              <a:buFont typeface="Inconsolata Medium"/>
              <a:buChar char="●"/>
            </a:pPr>
            <a:r>
              <a:rPr lang="es-419" sz="1300">
                <a:latin typeface="Inconsolata Medium"/>
                <a:ea typeface="Inconsolata Medium"/>
                <a:cs typeface="Inconsolata Medium"/>
                <a:sym typeface="Inconsolata Medium"/>
              </a:rPr>
              <a:t>También conocido como el gusano MSBlast, fue un virus informático que afectó a los sistemas operativos Windows en </a:t>
            </a:r>
            <a:r>
              <a:rPr lang="es-419" sz="1300">
                <a:solidFill>
                  <a:srgbClr val="00FF00"/>
                </a:solidFill>
                <a:latin typeface="Inconsolata Medium"/>
                <a:ea typeface="Inconsolata Medium"/>
                <a:cs typeface="Inconsolata Medium"/>
                <a:sym typeface="Inconsolata Medium"/>
              </a:rPr>
              <a:t>agosto de 2003</a:t>
            </a:r>
            <a:r>
              <a:rPr lang="es-419" sz="1300">
                <a:latin typeface="Inconsolata Medium"/>
                <a:ea typeface="Inconsolata Medium"/>
                <a:cs typeface="Inconsolata Medium"/>
                <a:sym typeface="Inconsolata Medium"/>
              </a:rPr>
              <a:t>. Por un programador desconocido y se propagó rápidamente a través de Internet, afectando a millones de computadoras en todo el mundo.</a:t>
            </a:r>
            <a:endParaRPr sz="1300">
              <a:latin typeface="Inconsolata Medium"/>
              <a:ea typeface="Inconsolata Medium"/>
              <a:cs typeface="Inconsolata Medium"/>
              <a:sym typeface="Inconsolata Medium"/>
            </a:endParaRPr>
          </a:p>
          <a:p>
            <a:pPr indent="-311150" lvl="0" marL="457200" rtl="0" algn="just">
              <a:lnSpc>
                <a:spcPct val="115000"/>
              </a:lnSpc>
              <a:spcBef>
                <a:spcPts val="0"/>
              </a:spcBef>
              <a:spcAft>
                <a:spcPts val="0"/>
              </a:spcAft>
              <a:buClr>
                <a:schemeClr val="dk1"/>
              </a:buClr>
              <a:buSzPts val="1300"/>
              <a:buFont typeface="Inconsolata Medium"/>
              <a:buChar char="●"/>
            </a:pPr>
            <a:r>
              <a:rPr lang="es-419" sz="1300">
                <a:latin typeface="Inconsolata Medium"/>
                <a:ea typeface="Inconsolata Medium"/>
                <a:cs typeface="Inconsolata Medium"/>
                <a:sym typeface="Inconsolata Medium"/>
              </a:rPr>
              <a:t>Se propagó a través de una vulnerabilidad en el sistema operativo Windows llamada </a:t>
            </a:r>
            <a:r>
              <a:rPr lang="es-419" sz="1300">
                <a:solidFill>
                  <a:srgbClr val="00FF00"/>
                </a:solidFill>
                <a:latin typeface="Inconsolata Medium"/>
                <a:ea typeface="Inconsolata Medium"/>
                <a:cs typeface="Inconsolata Medium"/>
                <a:sym typeface="Inconsolata Medium"/>
              </a:rPr>
              <a:t>"DCom"</a:t>
            </a:r>
            <a:r>
              <a:rPr lang="es-419" sz="1300">
                <a:latin typeface="Inconsolata Medium"/>
                <a:ea typeface="Inconsolata Medium"/>
                <a:cs typeface="Inconsolata Medium"/>
                <a:sym typeface="Inconsolata Medium"/>
              </a:rPr>
              <a:t> (Componente de objetos distribuidos)</a:t>
            </a:r>
            <a:endParaRPr sz="1300">
              <a:latin typeface="Inconsolata Medium"/>
              <a:ea typeface="Inconsolata Medium"/>
              <a:cs typeface="Inconsolata Medium"/>
              <a:sym typeface="Inconsolata Medium"/>
            </a:endParaRPr>
          </a:p>
          <a:p>
            <a:pPr indent="-311150" lvl="0" marL="457200" marR="0" rtl="0" algn="l">
              <a:lnSpc>
                <a:spcPct val="115000"/>
              </a:lnSpc>
              <a:spcBef>
                <a:spcPts val="0"/>
              </a:spcBef>
              <a:spcAft>
                <a:spcPts val="0"/>
              </a:spcAft>
              <a:buClr>
                <a:schemeClr val="dk1"/>
              </a:buClr>
              <a:buSzPts val="1300"/>
              <a:buFont typeface="Inconsolata Medium"/>
              <a:buChar char="●"/>
            </a:pPr>
            <a:r>
              <a:t/>
            </a:r>
            <a:endParaRPr sz="1300">
              <a:latin typeface="Inconsolata Medium"/>
              <a:ea typeface="Inconsolata Medium"/>
              <a:cs typeface="Inconsolata Medium"/>
              <a:sym typeface="Inconsolata Medium"/>
            </a:endParaRPr>
          </a:p>
        </p:txBody>
      </p:sp>
      <p:pic>
        <p:nvPicPr>
          <p:cNvPr id="371" name="Google Shape;371;p48"/>
          <p:cNvPicPr preferRelativeResize="0"/>
          <p:nvPr/>
        </p:nvPicPr>
        <p:blipFill rotWithShape="1">
          <a:blip r:embed="rId3">
            <a:alphaModFix/>
          </a:blip>
          <a:srcRect b="11909" l="0" r="0" t="0"/>
          <a:stretch/>
        </p:blipFill>
        <p:spPr>
          <a:xfrm>
            <a:off x="3599238" y="2671225"/>
            <a:ext cx="1945525" cy="1845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9"/>
          <p:cNvSpPr txBox="1"/>
          <p:nvPr>
            <p:ph type="title"/>
          </p:nvPr>
        </p:nvSpPr>
        <p:spPr>
          <a:xfrm>
            <a:off x="758850" y="171675"/>
            <a:ext cx="7626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a:t>Blaster</a:t>
            </a:r>
            <a:endParaRPr/>
          </a:p>
        </p:txBody>
      </p:sp>
      <p:sp>
        <p:nvSpPr>
          <p:cNvPr id="377" name="Google Shape;377;p49"/>
          <p:cNvSpPr txBox="1"/>
          <p:nvPr>
            <p:ph idx="1" type="body"/>
          </p:nvPr>
        </p:nvSpPr>
        <p:spPr>
          <a:xfrm>
            <a:off x="1032150" y="635185"/>
            <a:ext cx="7193400" cy="3695400"/>
          </a:xfrm>
          <a:prstGeom prst="rect">
            <a:avLst/>
          </a:prstGeom>
        </p:spPr>
        <p:txBody>
          <a:bodyPr anchorCtr="0" anchor="t" bIns="91425" lIns="91425" spcFirstLastPara="1" rIns="91425" wrap="square" tIns="91425">
            <a:noAutofit/>
          </a:bodyPr>
          <a:lstStyle/>
          <a:p>
            <a:pPr indent="-311150" lvl="0" marL="457200" marR="0" rtl="0" algn="just">
              <a:lnSpc>
                <a:spcPct val="115000"/>
              </a:lnSpc>
              <a:spcBef>
                <a:spcPts val="1200"/>
              </a:spcBef>
              <a:spcAft>
                <a:spcPts val="0"/>
              </a:spcAft>
              <a:buClr>
                <a:schemeClr val="dk1"/>
              </a:buClr>
              <a:buSzPts val="1300"/>
              <a:buFont typeface="Inconsolata Medium"/>
              <a:buChar char="●"/>
            </a:pPr>
            <a:r>
              <a:rPr lang="es-419" sz="1300">
                <a:latin typeface="Inconsolata Medium"/>
                <a:ea typeface="Inconsolata Medium"/>
                <a:cs typeface="Inconsolata Medium"/>
                <a:sym typeface="Inconsolata Medium"/>
              </a:rPr>
              <a:t>Una vez que el virus </a:t>
            </a:r>
            <a:r>
              <a:rPr lang="es-419" sz="1300">
                <a:latin typeface="Inconsolata Medium"/>
                <a:ea typeface="Inconsolata Medium"/>
                <a:cs typeface="Inconsolata Medium"/>
                <a:sym typeface="Inconsolata Medium"/>
              </a:rPr>
              <a:t>infecta</a:t>
            </a:r>
            <a:r>
              <a:rPr lang="es-419" sz="1300">
                <a:latin typeface="Inconsolata Medium"/>
                <a:ea typeface="Inconsolata Medium"/>
                <a:cs typeface="Inconsolata Medium"/>
                <a:sym typeface="Inconsolata Medium"/>
              </a:rPr>
              <a:t> el sistema comenzaba a escanear la red en busca de </a:t>
            </a:r>
            <a:r>
              <a:rPr lang="es-419" sz="1300">
                <a:latin typeface="Inconsolata Medium"/>
                <a:ea typeface="Inconsolata Medium"/>
                <a:cs typeface="Inconsolata Medium"/>
                <a:sym typeface="Inconsolata Medium"/>
              </a:rPr>
              <a:t>más</a:t>
            </a:r>
            <a:r>
              <a:rPr lang="es-419" sz="1300">
                <a:latin typeface="Inconsolata Medium"/>
                <a:ea typeface="Inconsolata Medium"/>
                <a:cs typeface="Inconsolata Medium"/>
                <a:sym typeface="Inconsolata Medium"/>
              </a:rPr>
              <a:t> computadoras que pueda infectar, además </a:t>
            </a:r>
            <a:r>
              <a:rPr lang="es-419" sz="1300">
                <a:solidFill>
                  <a:srgbClr val="00FF00"/>
                </a:solidFill>
                <a:latin typeface="Inconsolata Medium"/>
                <a:ea typeface="Inconsolata Medium"/>
                <a:cs typeface="Inconsolata Medium"/>
                <a:sym typeface="Inconsolata Medium"/>
              </a:rPr>
              <a:t>abría</a:t>
            </a:r>
            <a:r>
              <a:rPr lang="es-419" sz="1300">
                <a:solidFill>
                  <a:srgbClr val="00FF00"/>
                </a:solidFill>
                <a:latin typeface="Inconsolata Medium"/>
                <a:ea typeface="Inconsolata Medium"/>
                <a:cs typeface="Inconsolata Medium"/>
                <a:sym typeface="Inconsolata Medium"/>
              </a:rPr>
              <a:t> una puerta </a:t>
            </a:r>
            <a:r>
              <a:rPr lang="es-419" sz="1300">
                <a:solidFill>
                  <a:srgbClr val="00FF00"/>
                </a:solidFill>
                <a:latin typeface="Inconsolata Medium"/>
                <a:ea typeface="Inconsolata Medium"/>
                <a:cs typeface="Inconsolata Medium"/>
                <a:sym typeface="Inconsolata Medium"/>
              </a:rPr>
              <a:t>trasera</a:t>
            </a:r>
            <a:r>
              <a:rPr lang="es-419" sz="1300">
                <a:latin typeface="Inconsolata Medium"/>
                <a:ea typeface="Inconsolata Medium"/>
                <a:cs typeface="Inconsolata Medium"/>
                <a:sym typeface="Inconsolata Medium"/>
              </a:rPr>
              <a:t> permitiendo el acceso remotamente al creador del virus.</a:t>
            </a:r>
            <a:endParaRPr sz="1300">
              <a:latin typeface="Inconsolata Medium"/>
              <a:ea typeface="Inconsolata Medium"/>
              <a:cs typeface="Inconsolata Medium"/>
              <a:sym typeface="Inconsolata Medium"/>
            </a:endParaRPr>
          </a:p>
          <a:p>
            <a:pPr indent="-311150" lvl="0" marL="457200" marR="0" rtl="0" algn="just">
              <a:lnSpc>
                <a:spcPct val="115000"/>
              </a:lnSpc>
              <a:spcBef>
                <a:spcPts val="0"/>
              </a:spcBef>
              <a:spcAft>
                <a:spcPts val="0"/>
              </a:spcAft>
              <a:buClr>
                <a:schemeClr val="dk1"/>
              </a:buClr>
              <a:buSzPts val="1300"/>
              <a:buFont typeface="Inconsolata Medium"/>
              <a:buChar char="●"/>
            </a:pPr>
            <a:r>
              <a:rPr lang="es-419" sz="1300">
                <a:latin typeface="Inconsolata Medium"/>
                <a:ea typeface="Inconsolata Medium"/>
                <a:cs typeface="Inconsolata Medium"/>
                <a:sym typeface="Inconsolata Medium"/>
              </a:rPr>
              <a:t>También realizaba un </a:t>
            </a:r>
            <a:r>
              <a:rPr lang="es-419" sz="1300">
                <a:solidFill>
                  <a:srgbClr val="00FF00"/>
                </a:solidFill>
                <a:latin typeface="Inconsolata Medium"/>
                <a:ea typeface="Inconsolata Medium"/>
                <a:cs typeface="Inconsolata Medium"/>
                <a:sym typeface="Inconsolata Medium"/>
              </a:rPr>
              <a:t>ataque DDoS</a:t>
            </a:r>
            <a:r>
              <a:rPr lang="es-419" sz="1300">
                <a:latin typeface="Inconsolata Medium"/>
                <a:ea typeface="Inconsolata Medium"/>
                <a:cs typeface="Inconsolata Medium"/>
                <a:sym typeface="Inconsolata Medium"/>
              </a:rPr>
              <a:t> con el que saturaba los servidores de </a:t>
            </a:r>
            <a:r>
              <a:rPr lang="es-419" sz="1300">
                <a:solidFill>
                  <a:srgbClr val="00FF00"/>
                </a:solidFill>
                <a:latin typeface="Inconsolata Medium"/>
                <a:ea typeface="Inconsolata Medium"/>
                <a:cs typeface="Inconsolata Medium"/>
                <a:sym typeface="Inconsolata Medium"/>
              </a:rPr>
              <a:t>Windows Update</a:t>
            </a:r>
            <a:r>
              <a:rPr lang="es-419" sz="1300">
                <a:latin typeface="Inconsolata Medium"/>
                <a:ea typeface="Inconsolata Medium"/>
                <a:cs typeface="Inconsolata Medium"/>
                <a:sym typeface="Inconsolata Medium"/>
              </a:rPr>
              <a:t> de Microsoft evitando que los usuarios puedan actualizar su sistema con los parches de seguridad de Windows.</a:t>
            </a:r>
            <a:endParaRPr sz="1300">
              <a:latin typeface="Inconsolata Medium"/>
              <a:ea typeface="Inconsolata Medium"/>
              <a:cs typeface="Inconsolata Medium"/>
              <a:sym typeface="Inconsolata Medium"/>
            </a:endParaRPr>
          </a:p>
          <a:p>
            <a:pPr indent="-311150" lvl="0" marL="457200" marR="0" rtl="0" algn="l">
              <a:lnSpc>
                <a:spcPct val="115000"/>
              </a:lnSpc>
              <a:spcBef>
                <a:spcPts val="0"/>
              </a:spcBef>
              <a:spcAft>
                <a:spcPts val="0"/>
              </a:spcAft>
              <a:buClr>
                <a:schemeClr val="dk1"/>
              </a:buClr>
              <a:buSzPts val="1300"/>
              <a:buFont typeface="Inconsolata Medium"/>
              <a:buChar char="●"/>
            </a:pPr>
            <a:r>
              <a:t/>
            </a:r>
            <a:endParaRPr sz="1300">
              <a:latin typeface="Inconsolata Medium"/>
              <a:ea typeface="Inconsolata Medium"/>
              <a:cs typeface="Inconsolata Medium"/>
              <a:sym typeface="Inconsolata Medium"/>
            </a:endParaRPr>
          </a:p>
          <a:p>
            <a:pPr indent="-311150" lvl="0" marL="457200" marR="0" rtl="0" algn="l">
              <a:lnSpc>
                <a:spcPct val="115000"/>
              </a:lnSpc>
              <a:spcBef>
                <a:spcPts val="0"/>
              </a:spcBef>
              <a:spcAft>
                <a:spcPts val="0"/>
              </a:spcAft>
              <a:buClr>
                <a:schemeClr val="dk1"/>
              </a:buClr>
              <a:buSzPts val="1300"/>
              <a:buFont typeface="Inconsolata Medium"/>
              <a:buChar char="●"/>
            </a:pPr>
            <a:r>
              <a:t/>
            </a:r>
            <a:endParaRPr sz="1300">
              <a:latin typeface="Inconsolata Medium"/>
              <a:ea typeface="Inconsolata Medium"/>
              <a:cs typeface="Inconsolata Medium"/>
              <a:sym typeface="Inconsolata Medium"/>
            </a:endParaRPr>
          </a:p>
        </p:txBody>
      </p:sp>
      <p:pic>
        <p:nvPicPr>
          <p:cNvPr id="378" name="Google Shape;378;p49"/>
          <p:cNvPicPr preferRelativeResize="0"/>
          <p:nvPr/>
        </p:nvPicPr>
        <p:blipFill>
          <a:blip r:embed="rId3">
            <a:alphaModFix/>
          </a:blip>
          <a:stretch>
            <a:fillRect/>
          </a:stretch>
        </p:blipFill>
        <p:spPr>
          <a:xfrm>
            <a:off x="2916698" y="2381300"/>
            <a:ext cx="3424300" cy="22822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0"/>
          <p:cNvSpPr txBox="1"/>
          <p:nvPr>
            <p:ph type="title"/>
          </p:nvPr>
        </p:nvSpPr>
        <p:spPr>
          <a:xfrm>
            <a:off x="758850" y="171675"/>
            <a:ext cx="7626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a:t>Blaster</a:t>
            </a:r>
            <a:endParaRPr/>
          </a:p>
        </p:txBody>
      </p:sp>
      <p:sp>
        <p:nvSpPr>
          <p:cNvPr id="384" name="Google Shape;384;p50"/>
          <p:cNvSpPr txBox="1"/>
          <p:nvPr>
            <p:ph idx="1" type="body"/>
          </p:nvPr>
        </p:nvSpPr>
        <p:spPr>
          <a:xfrm>
            <a:off x="1032150" y="635185"/>
            <a:ext cx="7193400" cy="3695400"/>
          </a:xfrm>
          <a:prstGeom prst="rect">
            <a:avLst/>
          </a:prstGeom>
        </p:spPr>
        <p:txBody>
          <a:bodyPr anchorCtr="0" anchor="t" bIns="91425" lIns="91425" spcFirstLastPara="1" rIns="91425" wrap="square" tIns="91425">
            <a:noAutofit/>
          </a:bodyPr>
          <a:lstStyle/>
          <a:p>
            <a:pPr indent="-311150" lvl="0" marL="457200" marR="0" rtl="0" algn="l">
              <a:lnSpc>
                <a:spcPct val="115000"/>
              </a:lnSpc>
              <a:spcBef>
                <a:spcPts val="1200"/>
              </a:spcBef>
              <a:spcAft>
                <a:spcPts val="0"/>
              </a:spcAft>
              <a:buClr>
                <a:schemeClr val="dk1"/>
              </a:buClr>
              <a:buSzPts val="1300"/>
              <a:buFont typeface="Inconsolata Medium"/>
              <a:buChar char="●"/>
            </a:pPr>
            <a:r>
              <a:rPr lang="es-419" sz="1300">
                <a:latin typeface="Inconsolata Medium"/>
                <a:ea typeface="Inconsolata Medium"/>
                <a:cs typeface="Inconsolata Medium"/>
                <a:sym typeface="Inconsolata Medium"/>
              </a:rPr>
              <a:t>El virus en su </a:t>
            </a:r>
            <a:r>
              <a:rPr lang="es-419" sz="1300">
                <a:latin typeface="Inconsolata Medium"/>
                <a:ea typeface="Inconsolata Medium"/>
                <a:cs typeface="Inconsolata Medium"/>
                <a:sym typeface="Inconsolata Medium"/>
              </a:rPr>
              <a:t>código</a:t>
            </a:r>
            <a:r>
              <a:rPr lang="es-419" sz="1300">
                <a:latin typeface="Inconsolata Medium"/>
                <a:ea typeface="Inconsolata Medium"/>
                <a:cs typeface="Inconsolata Medium"/>
                <a:sym typeface="Inconsolata Medium"/>
              </a:rPr>
              <a:t> </a:t>
            </a:r>
            <a:r>
              <a:rPr lang="es-419" sz="1300">
                <a:latin typeface="Inconsolata Medium"/>
                <a:ea typeface="Inconsolata Medium"/>
                <a:cs typeface="Inconsolata Medium"/>
                <a:sym typeface="Inconsolata Medium"/>
              </a:rPr>
              <a:t>incluye</a:t>
            </a:r>
            <a:r>
              <a:rPr lang="es-419" sz="1300">
                <a:latin typeface="Inconsolata Medium"/>
                <a:ea typeface="Inconsolata Medium"/>
                <a:cs typeface="Inconsolata Medium"/>
                <a:sym typeface="Inconsolata Medium"/>
              </a:rPr>
              <a:t> dos mensajes los cuales son:</a:t>
            </a:r>
            <a:endParaRPr sz="1300">
              <a:latin typeface="Inconsolata Medium"/>
              <a:ea typeface="Inconsolata Medium"/>
              <a:cs typeface="Inconsolata Medium"/>
              <a:sym typeface="Inconsolata Medium"/>
            </a:endParaRPr>
          </a:p>
          <a:p>
            <a:pPr indent="-311150" lvl="0" marL="457200" marR="0" rtl="0" algn="l">
              <a:lnSpc>
                <a:spcPct val="115000"/>
              </a:lnSpc>
              <a:spcBef>
                <a:spcPts val="0"/>
              </a:spcBef>
              <a:spcAft>
                <a:spcPts val="0"/>
              </a:spcAft>
              <a:buClr>
                <a:schemeClr val="dk1"/>
              </a:buClr>
              <a:buSzPts val="1300"/>
              <a:buFont typeface="Inconsolata Medium"/>
              <a:buChar char="●"/>
            </a:pPr>
            <a:r>
              <a:t/>
            </a:r>
            <a:endParaRPr sz="1300">
              <a:latin typeface="Inconsolata Medium"/>
              <a:ea typeface="Inconsolata Medium"/>
              <a:cs typeface="Inconsolata Medium"/>
              <a:sym typeface="Inconsolata Medium"/>
            </a:endParaRPr>
          </a:p>
          <a:p>
            <a:pPr indent="-311150" lvl="0" marL="457200" marR="0" rtl="0" algn="l">
              <a:lnSpc>
                <a:spcPct val="115000"/>
              </a:lnSpc>
              <a:spcBef>
                <a:spcPts val="0"/>
              </a:spcBef>
              <a:spcAft>
                <a:spcPts val="0"/>
              </a:spcAft>
              <a:buClr>
                <a:schemeClr val="dk1"/>
              </a:buClr>
              <a:buSzPts val="1300"/>
              <a:buFont typeface="Inconsolata Medium"/>
              <a:buChar char="●"/>
            </a:pPr>
            <a:r>
              <a:t/>
            </a:r>
            <a:endParaRPr sz="1300">
              <a:latin typeface="Inconsolata Medium"/>
              <a:ea typeface="Inconsolata Medium"/>
              <a:cs typeface="Inconsolata Medium"/>
              <a:sym typeface="Inconsolata Medium"/>
            </a:endParaRPr>
          </a:p>
          <a:p>
            <a:pPr indent="-311150" lvl="0" marL="457200" marR="0" rtl="0" algn="l">
              <a:lnSpc>
                <a:spcPct val="115000"/>
              </a:lnSpc>
              <a:spcBef>
                <a:spcPts val="0"/>
              </a:spcBef>
              <a:spcAft>
                <a:spcPts val="0"/>
              </a:spcAft>
              <a:buClr>
                <a:schemeClr val="dk1"/>
              </a:buClr>
              <a:buSzPts val="1300"/>
              <a:buFont typeface="Inconsolata Medium"/>
              <a:buChar char="●"/>
            </a:pPr>
            <a:r>
              <a:t/>
            </a:r>
            <a:endParaRPr sz="1300">
              <a:latin typeface="Inconsolata Medium"/>
              <a:ea typeface="Inconsolata Medium"/>
              <a:cs typeface="Inconsolata Medium"/>
              <a:sym typeface="Inconsolata Medium"/>
            </a:endParaRPr>
          </a:p>
          <a:p>
            <a:pPr indent="-311150" lvl="0" marL="457200" marR="0" rtl="0" algn="l">
              <a:lnSpc>
                <a:spcPct val="115000"/>
              </a:lnSpc>
              <a:spcBef>
                <a:spcPts val="0"/>
              </a:spcBef>
              <a:spcAft>
                <a:spcPts val="0"/>
              </a:spcAft>
              <a:buClr>
                <a:schemeClr val="dk1"/>
              </a:buClr>
              <a:buSzPts val="1300"/>
              <a:buFont typeface="Inconsolata Medium"/>
              <a:buChar char="●"/>
            </a:pPr>
            <a:r>
              <a:t/>
            </a:r>
            <a:endParaRPr sz="1300">
              <a:latin typeface="Inconsolata Medium"/>
              <a:ea typeface="Inconsolata Medium"/>
              <a:cs typeface="Inconsolata Medium"/>
              <a:sym typeface="Inconsolata Medium"/>
            </a:endParaRPr>
          </a:p>
          <a:p>
            <a:pPr indent="-311150" lvl="0" marL="457200" marR="0" rtl="0" algn="l">
              <a:lnSpc>
                <a:spcPct val="115000"/>
              </a:lnSpc>
              <a:spcBef>
                <a:spcPts val="0"/>
              </a:spcBef>
              <a:spcAft>
                <a:spcPts val="0"/>
              </a:spcAft>
              <a:buClr>
                <a:schemeClr val="dk1"/>
              </a:buClr>
              <a:buSzPts val="1300"/>
              <a:buFont typeface="Inconsolata Medium"/>
              <a:buChar char="●"/>
            </a:pPr>
            <a:r>
              <a:t/>
            </a:r>
            <a:endParaRPr sz="1300">
              <a:latin typeface="Inconsolata Medium"/>
              <a:ea typeface="Inconsolata Medium"/>
              <a:cs typeface="Inconsolata Medium"/>
              <a:sym typeface="Inconsolata Medium"/>
            </a:endParaRPr>
          </a:p>
          <a:p>
            <a:pPr indent="-311150" lvl="0" marL="457200" marR="0" rtl="0" algn="l">
              <a:lnSpc>
                <a:spcPct val="115000"/>
              </a:lnSpc>
              <a:spcBef>
                <a:spcPts val="0"/>
              </a:spcBef>
              <a:spcAft>
                <a:spcPts val="0"/>
              </a:spcAft>
              <a:buClr>
                <a:schemeClr val="dk1"/>
              </a:buClr>
              <a:buSzPts val="1300"/>
              <a:buFont typeface="Inconsolata Medium"/>
              <a:buChar char="●"/>
            </a:pPr>
            <a:r>
              <a:t/>
            </a:r>
            <a:endParaRPr sz="1300">
              <a:latin typeface="Inconsolata Medium"/>
              <a:ea typeface="Inconsolata Medium"/>
              <a:cs typeface="Inconsolata Medium"/>
              <a:sym typeface="Inconsolata Medium"/>
            </a:endParaRPr>
          </a:p>
          <a:p>
            <a:pPr indent="0" lvl="0" marL="0" marR="0" rtl="0" algn="l">
              <a:lnSpc>
                <a:spcPct val="115000"/>
              </a:lnSpc>
              <a:spcBef>
                <a:spcPts val="1200"/>
              </a:spcBef>
              <a:spcAft>
                <a:spcPts val="0"/>
              </a:spcAft>
              <a:buNone/>
            </a:pPr>
            <a:r>
              <a:t/>
            </a:r>
            <a:endParaRPr sz="1300">
              <a:latin typeface="Inconsolata Medium"/>
              <a:ea typeface="Inconsolata Medium"/>
              <a:cs typeface="Inconsolata Medium"/>
              <a:sym typeface="Inconsolata Medium"/>
            </a:endParaRPr>
          </a:p>
          <a:p>
            <a:pPr indent="0" lvl="0" marL="0" marR="0" rtl="0" algn="l">
              <a:lnSpc>
                <a:spcPct val="115000"/>
              </a:lnSpc>
              <a:spcBef>
                <a:spcPts val="1200"/>
              </a:spcBef>
              <a:spcAft>
                <a:spcPts val="0"/>
              </a:spcAft>
              <a:buNone/>
            </a:pPr>
            <a:r>
              <a:t/>
            </a:r>
            <a:endParaRPr sz="1300">
              <a:latin typeface="Inconsolata Medium"/>
              <a:ea typeface="Inconsolata Medium"/>
              <a:cs typeface="Inconsolata Medium"/>
              <a:sym typeface="Inconsolata Medium"/>
            </a:endParaRPr>
          </a:p>
          <a:p>
            <a:pPr indent="-311150" lvl="0" marL="457200" marR="0" rtl="0" algn="l">
              <a:lnSpc>
                <a:spcPct val="115000"/>
              </a:lnSpc>
              <a:spcBef>
                <a:spcPts val="1200"/>
              </a:spcBef>
              <a:spcAft>
                <a:spcPts val="0"/>
              </a:spcAft>
              <a:buClr>
                <a:schemeClr val="dk1"/>
              </a:buClr>
              <a:buSzPts val="1300"/>
              <a:buFont typeface="Inconsolata Medium"/>
              <a:buChar char="●"/>
            </a:pPr>
            <a:r>
              <a:rPr lang="es-419" sz="1300">
                <a:latin typeface="Inconsolata Medium"/>
                <a:ea typeface="Inconsolata Medium"/>
                <a:cs typeface="Inconsolata Medium"/>
                <a:sym typeface="Inconsolata Medium"/>
              </a:rPr>
              <a:t>Este </a:t>
            </a:r>
            <a:r>
              <a:rPr lang="es-419" sz="1300">
                <a:latin typeface="Inconsolata Medium"/>
                <a:ea typeface="Inconsolata Medium"/>
                <a:cs typeface="Inconsolata Medium"/>
                <a:sym typeface="Inconsolata Medium"/>
              </a:rPr>
              <a:t>último</a:t>
            </a:r>
            <a:r>
              <a:rPr lang="es-419" sz="1300">
                <a:latin typeface="Inconsolata Medium"/>
                <a:ea typeface="Inconsolata Medium"/>
                <a:cs typeface="Inconsolata Medium"/>
                <a:sym typeface="Inconsolata Medium"/>
              </a:rPr>
              <a:t> siendo un mensaje directo al fundador de Microsoft</a:t>
            </a:r>
            <a:endParaRPr sz="1300">
              <a:latin typeface="Inconsolata Medium"/>
              <a:ea typeface="Inconsolata Medium"/>
              <a:cs typeface="Inconsolata Medium"/>
              <a:sym typeface="Inconsolata Medium"/>
            </a:endParaRPr>
          </a:p>
          <a:p>
            <a:pPr indent="-311150" lvl="0" marL="457200" marR="0" rtl="0" algn="l">
              <a:lnSpc>
                <a:spcPct val="115000"/>
              </a:lnSpc>
              <a:spcBef>
                <a:spcPts val="0"/>
              </a:spcBef>
              <a:spcAft>
                <a:spcPts val="0"/>
              </a:spcAft>
              <a:buClr>
                <a:schemeClr val="dk1"/>
              </a:buClr>
              <a:buSzPts val="1300"/>
              <a:buFont typeface="Inconsolata Medium"/>
              <a:buChar char="●"/>
            </a:pPr>
            <a:r>
              <a:t/>
            </a:r>
            <a:endParaRPr sz="1300">
              <a:latin typeface="Inconsolata Medium"/>
              <a:ea typeface="Inconsolata Medium"/>
              <a:cs typeface="Inconsolata Medium"/>
              <a:sym typeface="Inconsolata Medium"/>
            </a:endParaRPr>
          </a:p>
        </p:txBody>
      </p:sp>
      <p:pic>
        <p:nvPicPr>
          <p:cNvPr id="385" name="Google Shape;385;p50"/>
          <p:cNvPicPr preferRelativeResize="0"/>
          <p:nvPr/>
        </p:nvPicPr>
        <p:blipFill>
          <a:blip r:embed="rId3">
            <a:alphaModFix/>
          </a:blip>
          <a:stretch>
            <a:fillRect/>
          </a:stretch>
        </p:blipFill>
        <p:spPr>
          <a:xfrm>
            <a:off x="3329214" y="1683925"/>
            <a:ext cx="2485575" cy="376350"/>
          </a:xfrm>
          <a:prstGeom prst="rect">
            <a:avLst/>
          </a:prstGeom>
          <a:noFill/>
          <a:ln>
            <a:noFill/>
          </a:ln>
        </p:spPr>
      </p:pic>
      <p:pic>
        <p:nvPicPr>
          <p:cNvPr id="386" name="Google Shape;386;p50"/>
          <p:cNvPicPr preferRelativeResize="0"/>
          <p:nvPr/>
        </p:nvPicPr>
        <p:blipFill>
          <a:blip r:embed="rId4">
            <a:alphaModFix/>
          </a:blip>
          <a:stretch>
            <a:fillRect/>
          </a:stretch>
        </p:blipFill>
        <p:spPr>
          <a:xfrm>
            <a:off x="1941450" y="2458076"/>
            <a:ext cx="5261075" cy="447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1"/>
          <p:cNvSpPr txBox="1"/>
          <p:nvPr>
            <p:ph type="title"/>
          </p:nvPr>
        </p:nvSpPr>
        <p:spPr>
          <a:xfrm>
            <a:off x="758850" y="171675"/>
            <a:ext cx="7626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a:t>Blaster</a:t>
            </a:r>
            <a:endParaRPr/>
          </a:p>
        </p:txBody>
      </p:sp>
      <p:sp>
        <p:nvSpPr>
          <p:cNvPr id="392" name="Google Shape;392;p51"/>
          <p:cNvSpPr txBox="1"/>
          <p:nvPr>
            <p:ph idx="1" type="body"/>
          </p:nvPr>
        </p:nvSpPr>
        <p:spPr>
          <a:xfrm>
            <a:off x="1032150" y="635185"/>
            <a:ext cx="7193400" cy="3695400"/>
          </a:xfrm>
          <a:prstGeom prst="rect">
            <a:avLst/>
          </a:prstGeom>
        </p:spPr>
        <p:txBody>
          <a:bodyPr anchorCtr="0" anchor="t" bIns="91425" lIns="91425" spcFirstLastPara="1" rIns="91425" wrap="square" tIns="91425">
            <a:noAutofit/>
          </a:bodyPr>
          <a:lstStyle/>
          <a:p>
            <a:pPr indent="-311150" lvl="0" marL="457200" marR="0" rtl="0" algn="just">
              <a:lnSpc>
                <a:spcPct val="115000"/>
              </a:lnSpc>
              <a:spcBef>
                <a:spcPts val="1200"/>
              </a:spcBef>
              <a:spcAft>
                <a:spcPts val="0"/>
              </a:spcAft>
              <a:buClr>
                <a:schemeClr val="dk1"/>
              </a:buClr>
              <a:buSzPts val="1300"/>
              <a:buFont typeface="Inconsolata Medium"/>
              <a:buChar char="●"/>
            </a:pPr>
            <a:r>
              <a:rPr lang="es-419" sz="1300">
                <a:latin typeface="Inconsolata Medium"/>
                <a:ea typeface="Inconsolata Medium"/>
                <a:cs typeface="Inconsolata Medium"/>
                <a:sym typeface="Inconsolata Medium"/>
              </a:rPr>
              <a:t>En </a:t>
            </a:r>
            <a:r>
              <a:rPr lang="es-419" sz="1300">
                <a:latin typeface="Inconsolata Medium"/>
                <a:ea typeface="Inconsolata Medium"/>
                <a:cs typeface="Inconsolata Medium"/>
                <a:sym typeface="Inconsolata Medium"/>
              </a:rPr>
              <a:t>algunas</a:t>
            </a:r>
            <a:r>
              <a:rPr lang="es-419" sz="1300">
                <a:latin typeface="Inconsolata Medium"/>
                <a:ea typeface="Inconsolata Medium"/>
                <a:cs typeface="Inconsolata Medium"/>
                <a:sym typeface="Inconsolata Medium"/>
              </a:rPr>
              <a:t> versiones de </a:t>
            </a:r>
            <a:r>
              <a:rPr lang="es-419" sz="1300">
                <a:latin typeface="Inconsolata Medium"/>
                <a:ea typeface="Inconsolata Medium"/>
                <a:cs typeface="Inconsolata Medium"/>
                <a:sym typeface="Inconsolata Medium"/>
              </a:rPr>
              <a:t>windows</a:t>
            </a:r>
            <a:r>
              <a:rPr lang="es-419" sz="1300">
                <a:latin typeface="Inconsolata Medium"/>
                <a:ea typeface="Inconsolata Medium"/>
                <a:cs typeface="Inconsolata Medium"/>
                <a:sym typeface="Inconsolata Medium"/>
              </a:rPr>
              <a:t> el virus </a:t>
            </a:r>
            <a:r>
              <a:rPr lang="es-419" sz="1300">
                <a:latin typeface="Inconsolata Medium"/>
                <a:ea typeface="Inconsolata Medium"/>
                <a:cs typeface="Inconsolata Medium"/>
                <a:sym typeface="Inconsolata Medium"/>
              </a:rPr>
              <a:t>también</a:t>
            </a:r>
            <a:r>
              <a:rPr lang="es-419" sz="1300">
                <a:latin typeface="Inconsolata Medium"/>
                <a:ea typeface="Inconsolata Medium"/>
                <a:cs typeface="Inconsolata Medium"/>
                <a:sym typeface="Inconsolata Medium"/>
              </a:rPr>
              <a:t> llegaba a reiniciar las computadoras sin que el usuario </a:t>
            </a:r>
            <a:r>
              <a:rPr lang="es-419" sz="1300">
                <a:latin typeface="Inconsolata Medium"/>
                <a:ea typeface="Inconsolata Medium"/>
                <a:cs typeface="Inconsolata Medium"/>
                <a:sym typeface="Inconsolata Medium"/>
              </a:rPr>
              <a:t>tuviese</a:t>
            </a:r>
            <a:r>
              <a:rPr lang="es-419" sz="1300">
                <a:latin typeface="Inconsolata Medium"/>
                <a:ea typeface="Inconsolata Medium"/>
                <a:cs typeface="Inconsolata Medium"/>
                <a:sym typeface="Inconsolata Medium"/>
              </a:rPr>
              <a:t> </a:t>
            </a:r>
            <a:r>
              <a:rPr lang="es-419" sz="1300">
                <a:latin typeface="Inconsolata Medium"/>
                <a:ea typeface="Inconsolata Medium"/>
                <a:cs typeface="Inconsolata Medium"/>
                <a:sym typeface="Inconsolata Medium"/>
              </a:rPr>
              <a:t>opción</a:t>
            </a:r>
            <a:r>
              <a:rPr lang="es-419" sz="1300">
                <a:latin typeface="Inconsolata Medium"/>
                <a:ea typeface="Inconsolata Medium"/>
                <a:cs typeface="Inconsolata Medium"/>
                <a:sym typeface="Inconsolata Medium"/>
              </a:rPr>
              <a:t> de cancelar el reinicio. </a:t>
            </a:r>
            <a:r>
              <a:rPr lang="es-419" sz="1300">
                <a:latin typeface="Inconsolata Medium"/>
                <a:ea typeface="Inconsolata Medium"/>
                <a:cs typeface="Inconsolata Medium"/>
                <a:sym typeface="Inconsolata Medium"/>
              </a:rPr>
              <a:t>Únicamente</a:t>
            </a:r>
            <a:r>
              <a:rPr lang="es-419" sz="1300">
                <a:latin typeface="Inconsolata Medium"/>
                <a:ea typeface="Inconsolata Medium"/>
                <a:cs typeface="Inconsolata Medium"/>
                <a:sym typeface="Inconsolata Medium"/>
              </a:rPr>
              <a:t> dando </a:t>
            </a:r>
            <a:r>
              <a:rPr lang="es-419" sz="1300">
                <a:latin typeface="Inconsolata Medium"/>
                <a:ea typeface="Inconsolata Medium"/>
                <a:cs typeface="Inconsolata Medium"/>
                <a:sym typeface="Inconsolata Medium"/>
              </a:rPr>
              <a:t>algo de</a:t>
            </a:r>
            <a:r>
              <a:rPr lang="es-419" sz="1300">
                <a:latin typeface="Inconsolata Medium"/>
                <a:ea typeface="Inconsolata Medium"/>
                <a:cs typeface="Inconsolata Medium"/>
                <a:sym typeface="Inconsolata Medium"/>
              </a:rPr>
              <a:t> tiempo para cerrar y guardar </a:t>
            </a:r>
            <a:r>
              <a:rPr lang="es-419" sz="1300">
                <a:latin typeface="Inconsolata Medium"/>
                <a:ea typeface="Inconsolata Medium"/>
                <a:cs typeface="Inconsolata Medium"/>
                <a:sym typeface="Inconsolata Medium"/>
              </a:rPr>
              <a:t>algún</a:t>
            </a:r>
            <a:r>
              <a:rPr lang="es-419" sz="1300">
                <a:latin typeface="Inconsolata Medium"/>
                <a:ea typeface="Inconsolata Medium"/>
                <a:cs typeface="Inconsolata Medium"/>
                <a:sym typeface="Inconsolata Medium"/>
              </a:rPr>
              <a:t> archivo en caso de ser necesario. </a:t>
            </a:r>
            <a:endParaRPr sz="1300">
              <a:latin typeface="Inconsolata Medium"/>
              <a:ea typeface="Inconsolata Medium"/>
              <a:cs typeface="Inconsolata Medium"/>
              <a:sym typeface="Inconsolata Medium"/>
            </a:endParaRPr>
          </a:p>
          <a:p>
            <a:pPr indent="-311150" lvl="0" marL="457200" marR="0" rtl="0" algn="l">
              <a:lnSpc>
                <a:spcPct val="115000"/>
              </a:lnSpc>
              <a:spcBef>
                <a:spcPts val="0"/>
              </a:spcBef>
              <a:spcAft>
                <a:spcPts val="0"/>
              </a:spcAft>
              <a:buClr>
                <a:schemeClr val="dk1"/>
              </a:buClr>
              <a:buSzPts val="1300"/>
              <a:buFont typeface="Inconsolata Medium"/>
              <a:buChar char="●"/>
            </a:pPr>
            <a:r>
              <a:t/>
            </a:r>
            <a:endParaRPr sz="1300">
              <a:latin typeface="Inconsolata Medium"/>
              <a:ea typeface="Inconsolata Medium"/>
              <a:cs typeface="Inconsolata Medium"/>
              <a:sym typeface="Inconsolata Medium"/>
            </a:endParaRPr>
          </a:p>
          <a:p>
            <a:pPr indent="-311150" lvl="0" marL="457200" marR="0" rtl="0" algn="l">
              <a:lnSpc>
                <a:spcPct val="115000"/>
              </a:lnSpc>
              <a:spcBef>
                <a:spcPts val="0"/>
              </a:spcBef>
              <a:spcAft>
                <a:spcPts val="0"/>
              </a:spcAft>
              <a:buClr>
                <a:schemeClr val="dk1"/>
              </a:buClr>
              <a:buSzPts val="1300"/>
              <a:buFont typeface="Inconsolata Medium"/>
              <a:buChar char="●"/>
            </a:pPr>
            <a:r>
              <a:t/>
            </a:r>
            <a:endParaRPr sz="1300">
              <a:latin typeface="Inconsolata Medium"/>
              <a:ea typeface="Inconsolata Medium"/>
              <a:cs typeface="Inconsolata Medium"/>
              <a:sym typeface="Inconsolata Medium"/>
            </a:endParaRPr>
          </a:p>
          <a:p>
            <a:pPr indent="-311150" lvl="0" marL="457200" marR="0" rtl="0" algn="l">
              <a:lnSpc>
                <a:spcPct val="115000"/>
              </a:lnSpc>
              <a:spcBef>
                <a:spcPts val="0"/>
              </a:spcBef>
              <a:spcAft>
                <a:spcPts val="0"/>
              </a:spcAft>
              <a:buClr>
                <a:schemeClr val="dk1"/>
              </a:buClr>
              <a:buSzPts val="1300"/>
              <a:buFont typeface="Inconsolata Medium"/>
              <a:buChar char="●"/>
            </a:pPr>
            <a:r>
              <a:t/>
            </a:r>
            <a:endParaRPr sz="1300">
              <a:latin typeface="Inconsolata Medium"/>
              <a:ea typeface="Inconsolata Medium"/>
              <a:cs typeface="Inconsolata Medium"/>
              <a:sym typeface="Inconsolata Medium"/>
            </a:endParaRPr>
          </a:p>
          <a:p>
            <a:pPr indent="-311150" lvl="0" marL="457200" marR="0" rtl="0" algn="l">
              <a:lnSpc>
                <a:spcPct val="115000"/>
              </a:lnSpc>
              <a:spcBef>
                <a:spcPts val="0"/>
              </a:spcBef>
              <a:spcAft>
                <a:spcPts val="0"/>
              </a:spcAft>
              <a:buClr>
                <a:schemeClr val="dk1"/>
              </a:buClr>
              <a:buSzPts val="1300"/>
              <a:buFont typeface="Inconsolata Medium"/>
              <a:buChar char="●"/>
            </a:pPr>
            <a:r>
              <a:t/>
            </a:r>
            <a:endParaRPr sz="1300">
              <a:latin typeface="Inconsolata Medium"/>
              <a:ea typeface="Inconsolata Medium"/>
              <a:cs typeface="Inconsolata Medium"/>
              <a:sym typeface="Inconsolata Medium"/>
            </a:endParaRPr>
          </a:p>
          <a:p>
            <a:pPr indent="-311150" lvl="0" marL="457200" marR="0" rtl="0" algn="l">
              <a:lnSpc>
                <a:spcPct val="115000"/>
              </a:lnSpc>
              <a:spcBef>
                <a:spcPts val="0"/>
              </a:spcBef>
              <a:spcAft>
                <a:spcPts val="0"/>
              </a:spcAft>
              <a:buClr>
                <a:schemeClr val="dk1"/>
              </a:buClr>
              <a:buSzPts val="1300"/>
              <a:buFont typeface="Inconsolata Medium"/>
              <a:buChar char="●"/>
            </a:pPr>
            <a:r>
              <a:t/>
            </a:r>
            <a:endParaRPr sz="1300">
              <a:latin typeface="Inconsolata Medium"/>
              <a:ea typeface="Inconsolata Medium"/>
              <a:cs typeface="Inconsolata Medium"/>
              <a:sym typeface="Inconsolata Medium"/>
            </a:endParaRPr>
          </a:p>
          <a:p>
            <a:pPr indent="-311150" lvl="0" marL="457200" marR="0" rtl="0" algn="l">
              <a:lnSpc>
                <a:spcPct val="115000"/>
              </a:lnSpc>
              <a:spcBef>
                <a:spcPts val="0"/>
              </a:spcBef>
              <a:spcAft>
                <a:spcPts val="0"/>
              </a:spcAft>
              <a:buClr>
                <a:schemeClr val="dk1"/>
              </a:buClr>
              <a:buSzPts val="1300"/>
              <a:buFont typeface="Inconsolata Medium"/>
              <a:buChar char="●"/>
            </a:pPr>
            <a:r>
              <a:t/>
            </a:r>
            <a:endParaRPr sz="1300">
              <a:latin typeface="Inconsolata Medium"/>
              <a:ea typeface="Inconsolata Medium"/>
              <a:cs typeface="Inconsolata Medium"/>
              <a:sym typeface="Inconsolata Medium"/>
            </a:endParaRPr>
          </a:p>
          <a:p>
            <a:pPr indent="-311150" lvl="0" marL="457200" marR="0" rtl="0" algn="l">
              <a:lnSpc>
                <a:spcPct val="115000"/>
              </a:lnSpc>
              <a:spcBef>
                <a:spcPts val="0"/>
              </a:spcBef>
              <a:spcAft>
                <a:spcPts val="0"/>
              </a:spcAft>
              <a:buClr>
                <a:schemeClr val="dk1"/>
              </a:buClr>
              <a:buSzPts val="1300"/>
              <a:buFont typeface="Inconsolata Medium"/>
              <a:buChar char="●"/>
            </a:pPr>
            <a:r>
              <a:t/>
            </a:r>
            <a:endParaRPr sz="1300">
              <a:latin typeface="Inconsolata Medium"/>
              <a:ea typeface="Inconsolata Medium"/>
              <a:cs typeface="Inconsolata Medium"/>
              <a:sym typeface="Inconsolata Medium"/>
            </a:endParaRPr>
          </a:p>
          <a:p>
            <a:pPr indent="-311150" lvl="0" marL="457200" marR="0" rtl="0" algn="l">
              <a:lnSpc>
                <a:spcPct val="115000"/>
              </a:lnSpc>
              <a:spcBef>
                <a:spcPts val="0"/>
              </a:spcBef>
              <a:spcAft>
                <a:spcPts val="0"/>
              </a:spcAft>
              <a:buClr>
                <a:schemeClr val="dk1"/>
              </a:buClr>
              <a:buSzPts val="1300"/>
              <a:buFont typeface="Inconsolata Medium"/>
              <a:buChar char="●"/>
            </a:pPr>
            <a:r>
              <a:t/>
            </a:r>
            <a:endParaRPr sz="1300">
              <a:latin typeface="Inconsolata Medium"/>
              <a:ea typeface="Inconsolata Medium"/>
              <a:cs typeface="Inconsolata Medium"/>
              <a:sym typeface="Inconsolata Medium"/>
            </a:endParaRPr>
          </a:p>
        </p:txBody>
      </p:sp>
      <p:pic>
        <p:nvPicPr>
          <p:cNvPr id="393" name="Google Shape;393;p51"/>
          <p:cNvPicPr preferRelativeResize="0"/>
          <p:nvPr/>
        </p:nvPicPr>
        <p:blipFill>
          <a:blip r:embed="rId3">
            <a:alphaModFix/>
          </a:blip>
          <a:stretch>
            <a:fillRect/>
          </a:stretch>
        </p:blipFill>
        <p:spPr>
          <a:xfrm>
            <a:off x="929300" y="2175375"/>
            <a:ext cx="7399101" cy="792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2"/>
          <p:cNvSpPr txBox="1"/>
          <p:nvPr>
            <p:ph type="title"/>
          </p:nvPr>
        </p:nvSpPr>
        <p:spPr>
          <a:xfrm>
            <a:off x="758850" y="171675"/>
            <a:ext cx="7626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a:t>Blaster</a:t>
            </a:r>
            <a:endParaRPr/>
          </a:p>
        </p:txBody>
      </p:sp>
      <p:sp>
        <p:nvSpPr>
          <p:cNvPr id="399" name="Google Shape;399;p52"/>
          <p:cNvSpPr txBox="1"/>
          <p:nvPr>
            <p:ph idx="1" type="body"/>
          </p:nvPr>
        </p:nvSpPr>
        <p:spPr>
          <a:xfrm>
            <a:off x="1032150" y="635185"/>
            <a:ext cx="7193400" cy="3695400"/>
          </a:xfrm>
          <a:prstGeom prst="rect">
            <a:avLst/>
          </a:prstGeom>
        </p:spPr>
        <p:txBody>
          <a:bodyPr anchorCtr="0" anchor="t" bIns="91425" lIns="91425" spcFirstLastPara="1" rIns="91425" wrap="square" tIns="91425">
            <a:noAutofit/>
          </a:bodyPr>
          <a:lstStyle/>
          <a:p>
            <a:pPr indent="-311150" lvl="0" marL="457200" marR="0" rtl="0" algn="just">
              <a:lnSpc>
                <a:spcPct val="115000"/>
              </a:lnSpc>
              <a:spcBef>
                <a:spcPts val="1200"/>
              </a:spcBef>
              <a:spcAft>
                <a:spcPts val="0"/>
              </a:spcAft>
              <a:buClr>
                <a:schemeClr val="dk1"/>
              </a:buClr>
              <a:buSzPts val="1300"/>
              <a:buFont typeface="Inconsolata Medium"/>
              <a:buChar char="●"/>
            </a:pPr>
            <a:r>
              <a:rPr lang="es-419" sz="1300">
                <a:latin typeface="Inconsolata Medium"/>
                <a:ea typeface="Inconsolata Medium"/>
                <a:cs typeface="Inconsolata Medium"/>
                <a:sym typeface="Inconsolata Medium"/>
              </a:rPr>
              <a:t>Para poder eliminar el virus se </a:t>
            </a:r>
            <a:r>
              <a:rPr lang="es-419" sz="1300">
                <a:latin typeface="Inconsolata Medium"/>
                <a:ea typeface="Inconsolata Medium"/>
                <a:cs typeface="Inconsolata Medium"/>
                <a:sym typeface="Inconsolata Medium"/>
              </a:rPr>
              <a:t>tenía</a:t>
            </a:r>
            <a:r>
              <a:rPr lang="es-419" sz="1300">
                <a:latin typeface="Inconsolata Medium"/>
                <a:ea typeface="Inconsolata Medium"/>
                <a:cs typeface="Inconsolata Medium"/>
                <a:sym typeface="Inconsolata Medium"/>
              </a:rPr>
              <a:t> que descargar y ejecutar una </a:t>
            </a:r>
            <a:r>
              <a:rPr lang="es-419" sz="1300">
                <a:solidFill>
                  <a:srgbClr val="00FF00"/>
                </a:solidFill>
                <a:latin typeface="Inconsolata Medium"/>
                <a:ea typeface="Inconsolata Medium"/>
                <a:cs typeface="Inconsolata Medium"/>
                <a:sym typeface="Inconsolata Medium"/>
              </a:rPr>
              <a:t>herramienta de </a:t>
            </a:r>
            <a:r>
              <a:rPr lang="es-419" sz="1300">
                <a:solidFill>
                  <a:srgbClr val="00FF00"/>
                </a:solidFill>
                <a:latin typeface="Inconsolata Medium"/>
                <a:ea typeface="Inconsolata Medium"/>
                <a:cs typeface="Inconsolata Medium"/>
                <a:sym typeface="Inconsolata Medium"/>
              </a:rPr>
              <a:t>eliminación</a:t>
            </a:r>
            <a:r>
              <a:rPr lang="es-419" sz="1300">
                <a:latin typeface="Inconsolata Medium"/>
                <a:ea typeface="Inconsolata Medium"/>
                <a:cs typeface="Inconsolata Medium"/>
                <a:sym typeface="Inconsolata Medium"/>
              </a:rPr>
              <a:t> </a:t>
            </a:r>
            <a:r>
              <a:rPr lang="es-419" sz="1300">
                <a:latin typeface="Inconsolata Medium"/>
                <a:ea typeface="Inconsolata Medium"/>
                <a:cs typeface="Inconsolata Medium"/>
                <a:sym typeface="Inconsolata Medium"/>
              </a:rPr>
              <a:t>específica</a:t>
            </a:r>
            <a:r>
              <a:rPr lang="es-419" sz="1300">
                <a:latin typeface="Inconsolata Medium"/>
                <a:ea typeface="Inconsolata Medium"/>
                <a:cs typeface="Inconsolata Medium"/>
                <a:sym typeface="Inconsolata Medium"/>
              </a:rPr>
              <a:t> de Microsoft que se </a:t>
            </a:r>
            <a:r>
              <a:rPr lang="es-419" sz="1300">
                <a:latin typeface="Inconsolata Medium"/>
                <a:ea typeface="Inconsolata Medium"/>
                <a:cs typeface="Inconsolata Medium"/>
                <a:sym typeface="Inconsolata Medium"/>
              </a:rPr>
              <a:t>podía</a:t>
            </a:r>
            <a:r>
              <a:rPr lang="es-419" sz="1300">
                <a:latin typeface="Inconsolata Medium"/>
                <a:ea typeface="Inconsolata Medium"/>
                <a:cs typeface="Inconsolata Medium"/>
                <a:sym typeface="Inconsolata Medium"/>
              </a:rPr>
              <a:t> obtener de forma gratuita en la </a:t>
            </a:r>
            <a:r>
              <a:rPr lang="es-419" sz="1300">
                <a:latin typeface="Inconsolata Medium"/>
                <a:ea typeface="Inconsolata Medium"/>
                <a:cs typeface="Inconsolata Medium"/>
                <a:sym typeface="Inconsolata Medium"/>
              </a:rPr>
              <a:t>página</a:t>
            </a:r>
            <a:r>
              <a:rPr lang="es-419" sz="1300">
                <a:latin typeface="Inconsolata Medium"/>
                <a:ea typeface="Inconsolata Medium"/>
                <a:cs typeface="Inconsolata Medium"/>
                <a:sym typeface="Inconsolata Medium"/>
              </a:rPr>
              <a:t> web de Microsoft. </a:t>
            </a:r>
            <a:endParaRPr sz="1300">
              <a:latin typeface="Inconsolata Medium"/>
              <a:ea typeface="Inconsolata Medium"/>
              <a:cs typeface="Inconsolata Medium"/>
              <a:sym typeface="Inconsolata Medium"/>
            </a:endParaRPr>
          </a:p>
          <a:p>
            <a:pPr indent="-311150" lvl="0" marL="457200" marR="0" rtl="0" algn="just">
              <a:lnSpc>
                <a:spcPct val="115000"/>
              </a:lnSpc>
              <a:spcBef>
                <a:spcPts val="0"/>
              </a:spcBef>
              <a:spcAft>
                <a:spcPts val="0"/>
              </a:spcAft>
              <a:buClr>
                <a:schemeClr val="dk1"/>
              </a:buClr>
              <a:buSzPts val="1300"/>
              <a:buFont typeface="Inconsolata Medium"/>
              <a:buChar char="●"/>
            </a:pPr>
            <a:r>
              <a:rPr lang="es-419" sz="1300">
                <a:latin typeface="Inconsolata Medium"/>
                <a:ea typeface="Inconsolata Medium"/>
                <a:cs typeface="Inconsolata Medium"/>
                <a:sym typeface="Inconsolata Medium"/>
              </a:rPr>
              <a:t>Esta herramienta se llamaba </a:t>
            </a:r>
            <a:r>
              <a:rPr lang="es-419" sz="1300">
                <a:latin typeface="Inconsolata Medium"/>
                <a:ea typeface="Inconsolata Medium"/>
                <a:cs typeface="Inconsolata Medium"/>
                <a:sym typeface="Inconsolata Medium"/>
              </a:rPr>
              <a:t>"</a:t>
            </a:r>
            <a:r>
              <a:rPr lang="es-419" sz="1300">
                <a:solidFill>
                  <a:srgbClr val="00FF00"/>
                </a:solidFill>
                <a:latin typeface="Inconsolata Medium"/>
                <a:ea typeface="Inconsolata Medium"/>
                <a:cs typeface="Inconsolata Medium"/>
                <a:sym typeface="Inconsolata Medium"/>
              </a:rPr>
              <a:t>Windows-KB835732-x86-ENU.exe</a:t>
            </a:r>
            <a:r>
              <a:rPr lang="es-419" sz="1300">
                <a:latin typeface="Inconsolata Medium"/>
                <a:ea typeface="Inconsolata Medium"/>
                <a:cs typeface="Inconsolata Medium"/>
                <a:sym typeface="Inconsolata Medium"/>
              </a:rPr>
              <a:t>" y se encargaba de eliminar el virus</a:t>
            </a:r>
            <a:r>
              <a:rPr lang="es-419" sz="1300">
                <a:latin typeface="Inconsolata Medium"/>
                <a:ea typeface="Inconsolata Medium"/>
                <a:cs typeface="Inconsolata Medium"/>
                <a:sym typeface="Inconsolata Medium"/>
              </a:rPr>
              <a:t>, a</a:t>
            </a:r>
            <a:r>
              <a:rPr lang="es-419" sz="1300">
                <a:latin typeface="Inconsolata Medium"/>
                <a:ea typeface="Inconsolata Medium"/>
                <a:cs typeface="Inconsolata Medium"/>
                <a:sym typeface="Inconsolata Medium"/>
              </a:rPr>
              <a:t>demás</a:t>
            </a:r>
            <a:r>
              <a:rPr lang="es-419" sz="1300">
                <a:latin typeface="Inconsolata Medium"/>
                <a:ea typeface="Inconsolata Medium"/>
                <a:cs typeface="Inconsolata Medium"/>
                <a:sym typeface="Inconsolata Medium"/>
              </a:rPr>
              <a:t> de ejecutar esta </a:t>
            </a:r>
            <a:r>
              <a:rPr lang="es-419" sz="1300">
                <a:latin typeface="Inconsolata Medium"/>
                <a:ea typeface="Inconsolata Medium"/>
                <a:cs typeface="Inconsolata Medium"/>
                <a:sym typeface="Inconsolata Medium"/>
              </a:rPr>
              <a:t>herramienta</a:t>
            </a:r>
            <a:r>
              <a:rPr lang="es-419" sz="1300">
                <a:latin typeface="Inconsolata Medium"/>
                <a:ea typeface="Inconsolata Medium"/>
                <a:cs typeface="Inconsolata Medium"/>
                <a:sym typeface="Inconsolata Medium"/>
              </a:rPr>
              <a:t> Microsoft </a:t>
            </a:r>
            <a:r>
              <a:rPr lang="es-419" sz="1300">
                <a:latin typeface="Inconsolata Medium"/>
                <a:ea typeface="Inconsolata Medium"/>
                <a:cs typeface="Inconsolata Medium"/>
                <a:sym typeface="Inconsolata Medium"/>
              </a:rPr>
              <a:t>también</a:t>
            </a:r>
            <a:r>
              <a:rPr lang="es-419" sz="1300">
                <a:latin typeface="Inconsolata Medium"/>
                <a:ea typeface="Inconsolata Medium"/>
                <a:cs typeface="Inconsolata Medium"/>
                <a:sym typeface="Inconsolata Medium"/>
              </a:rPr>
              <a:t> recomendaba </a:t>
            </a:r>
            <a:r>
              <a:rPr lang="es-419" sz="1300">
                <a:solidFill>
                  <a:srgbClr val="00FF00"/>
                </a:solidFill>
                <a:latin typeface="Inconsolata Medium"/>
                <a:ea typeface="Inconsolata Medium"/>
                <a:cs typeface="Inconsolata Medium"/>
                <a:sym typeface="Inconsolata Medium"/>
              </a:rPr>
              <a:t>actualizar</a:t>
            </a:r>
            <a:r>
              <a:rPr lang="es-419" sz="1300">
                <a:latin typeface="Inconsolata Medium"/>
                <a:ea typeface="Inconsolata Medium"/>
                <a:cs typeface="Inconsolata Medium"/>
                <a:sym typeface="Inconsolata Medium"/>
              </a:rPr>
              <a:t> el sistema operativo a sus </a:t>
            </a:r>
            <a:r>
              <a:rPr lang="es-419" sz="1300">
                <a:latin typeface="Inconsolata Medium"/>
                <a:ea typeface="Inconsolata Medium"/>
                <a:cs typeface="Inconsolata Medium"/>
                <a:sym typeface="Inconsolata Medium"/>
              </a:rPr>
              <a:t>últimas</a:t>
            </a:r>
            <a:r>
              <a:rPr lang="es-419" sz="1300">
                <a:latin typeface="Inconsolata Medium"/>
                <a:ea typeface="Inconsolata Medium"/>
                <a:cs typeface="Inconsolata Medium"/>
                <a:sym typeface="Inconsolata Medium"/>
              </a:rPr>
              <a:t> actualizaciones de </a:t>
            </a:r>
            <a:r>
              <a:rPr lang="es-419" sz="1300">
                <a:latin typeface="Inconsolata Medium"/>
                <a:ea typeface="Inconsolata Medium"/>
                <a:cs typeface="Inconsolata Medium"/>
                <a:sym typeface="Inconsolata Medium"/>
              </a:rPr>
              <a:t>seguridad</a:t>
            </a:r>
            <a:r>
              <a:rPr lang="es-419" sz="1300">
                <a:latin typeface="Inconsolata Medium"/>
                <a:ea typeface="Inconsolata Medium"/>
                <a:cs typeface="Inconsolata Medium"/>
                <a:sym typeface="Inconsolata Medium"/>
              </a:rPr>
              <a:t> para evitar futuras infecciones</a:t>
            </a:r>
            <a:endParaRPr sz="1300">
              <a:latin typeface="Inconsolata Medium"/>
              <a:ea typeface="Inconsolata Medium"/>
              <a:cs typeface="Inconsolata Medium"/>
              <a:sym typeface="Inconsolata Medium"/>
            </a:endParaRPr>
          </a:p>
          <a:p>
            <a:pPr indent="-311150" lvl="0" marL="457200" marR="0" rtl="0" algn="l">
              <a:lnSpc>
                <a:spcPct val="115000"/>
              </a:lnSpc>
              <a:spcBef>
                <a:spcPts val="0"/>
              </a:spcBef>
              <a:spcAft>
                <a:spcPts val="0"/>
              </a:spcAft>
              <a:buClr>
                <a:schemeClr val="dk1"/>
              </a:buClr>
              <a:buSzPts val="1300"/>
              <a:buFont typeface="Inconsolata Medium"/>
              <a:buChar char="●"/>
            </a:pPr>
            <a:r>
              <a:t/>
            </a:r>
            <a:endParaRPr sz="1300">
              <a:latin typeface="Inconsolata Medium"/>
              <a:ea typeface="Inconsolata Medium"/>
              <a:cs typeface="Inconsolata Medium"/>
              <a:sym typeface="Inconsolata Medium"/>
            </a:endParaRPr>
          </a:p>
          <a:p>
            <a:pPr indent="-311150" lvl="0" marL="457200" marR="0" rtl="0" algn="l">
              <a:lnSpc>
                <a:spcPct val="115000"/>
              </a:lnSpc>
              <a:spcBef>
                <a:spcPts val="0"/>
              </a:spcBef>
              <a:spcAft>
                <a:spcPts val="0"/>
              </a:spcAft>
              <a:buClr>
                <a:schemeClr val="dk1"/>
              </a:buClr>
              <a:buSzPts val="1300"/>
              <a:buFont typeface="Inconsolata Medium"/>
              <a:buChar char="●"/>
            </a:pPr>
            <a:r>
              <a:t/>
            </a:r>
            <a:endParaRPr sz="1300">
              <a:latin typeface="Inconsolata Medium"/>
              <a:ea typeface="Inconsolata Medium"/>
              <a:cs typeface="Inconsolata Medium"/>
              <a:sym typeface="Inconsolata Medium"/>
            </a:endParaRPr>
          </a:p>
          <a:p>
            <a:pPr indent="-311150" lvl="0" marL="457200" marR="0" rtl="0" algn="l">
              <a:lnSpc>
                <a:spcPct val="115000"/>
              </a:lnSpc>
              <a:spcBef>
                <a:spcPts val="0"/>
              </a:spcBef>
              <a:spcAft>
                <a:spcPts val="0"/>
              </a:spcAft>
              <a:buClr>
                <a:schemeClr val="dk1"/>
              </a:buClr>
              <a:buSzPts val="1300"/>
              <a:buFont typeface="Inconsolata Medium"/>
              <a:buChar char="●"/>
            </a:pPr>
            <a:r>
              <a:t/>
            </a:r>
            <a:endParaRPr sz="1300">
              <a:latin typeface="Inconsolata Medium"/>
              <a:ea typeface="Inconsolata Medium"/>
              <a:cs typeface="Inconsolata Medium"/>
              <a:sym typeface="Inconsolata Medium"/>
            </a:endParaRPr>
          </a:p>
          <a:p>
            <a:pPr indent="-311150" lvl="0" marL="457200" marR="0" rtl="0" algn="l">
              <a:lnSpc>
                <a:spcPct val="115000"/>
              </a:lnSpc>
              <a:spcBef>
                <a:spcPts val="0"/>
              </a:spcBef>
              <a:spcAft>
                <a:spcPts val="0"/>
              </a:spcAft>
              <a:buClr>
                <a:schemeClr val="dk1"/>
              </a:buClr>
              <a:buSzPts val="1300"/>
              <a:buFont typeface="Inconsolata Medium"/>
              <a:buChar char="●"/>
            </a:pPr>
            <a:r>
              <a:t/>
            </a:r>
            <a:endParaRPr sz="1300">
              <a:latin typeface="Inconsolata Medium"/>
              <a:ea typeface="Inconsolata Medium"/>
              <a:cs typeface="Inconsolata Medium"/>
              <a:sym typeface="Inconsolata Medium"/>
            </a:endParaRPr>
          </a:p>
          <a:p>
            <a:pPr indent="-311150" lvl="0" marL="457200" marR="0" rtl="0" algn="l">
              <a:lnSpc>
                <a:spcPct val="115000"/>
              </a:lnSpc>
              <a:spcBef>
                <a:spcPts val="0"/>
              </a:spcBef>
              <a:spcAft>
                <a:spcPts val="0"/>
              </a:spcAft>
              <a:buClr>
                <a:schemeClr val="dk1"/>
              </a:buClr>
              <a:buSzPts val="1300"/>
              <a:buFont typeface="Inconsolata Medium"/>
              <a:buChar char="●"/>
            </a:pPr>
            <a:r>
              <a:t/>
            </a:r>
            <a:endParaRPr sz="1300">
              <a:latin typeface="Inconsolata Medium"/>
              <a:ea typeface="Inconsolata Medium"/>
              <a:cs typeface="Inconsolata Medium"/>
              <a:sym typeface="Inconsolata Medium"/>
            </a:endParaRPr>
          </a:p>
          <a:p>
            <a:pPr indent="-311150" lvl="0" marL="457200" marR="0" rtl="0" algn="l">
              <a:lnSpc>
                <a:spcPct val="115000"/>
              </a:lnSpc>
              <a:spcBef>
                <a:spcPts val="0"/>
              </a:spcBef>
              <a:spcAft>
                <a:spcPts val="0"/>
              </a:spcAft>
              <a:buClr>
                <a:schemeClr val="dk1"/>
              </a:buClr>
              <a:buSzPts val="1300"/>
              <a:buFont typeface="Inconsolata Medium"/>
              <a:buChar char="●"/>
            </a:pPr>
            <a:r>
              <a:t/>
            </a:r>
            <a:endParaRPr sz="1300">
              <a:latin typeface="Inconsolata Medium"/>
              <a:ea typeface="Inconsolata Medium"/>
              <a:cs typeface="Inconsolata Medium"/>
              <a:sym typeface="Inconsolata Medium"/>
            </a:endParaRPr>
          </a:p>
          <a:p>
            <a:pPr indent="-311150" lvl="0" marL="457200" marR="0" rtl="0" algn="l">
              <a:lnSpc>
                <a:spcPct val="115000"/>
              </a:lnSpc>
              <a:spcBef>
                <a:spcPts val="0"/>
              </a:spcBef>
              <a:spcAft>
                <a:spcPts val="0"/>
              </a:spcAft>
              <a:buClr>
                <a:schemeClr val="dk1"/>
              </a:buClr>
              <a:buSzPts val="1300"/>
              <a:buFont typeface="Inconsolata Medium"/>
              <a:buChar char="●"/>
            </a:pPr>
            <a:r>
              <a:t/>
            </a:r>
            <a:endParaRPr sz="1300">
              <a:latin typeface="Inconsolata Medium"/>
              <a:ea typeface="Inconsolata Medium"/>
              <a:cs typeface="Inconsolata Medium"/>
              <a:sym typeface="Inconsolata Medium"/>
            </a:endParaRPr>
          </a:p>
          <a:p>
            <a:pPr indent="-311150" lvl="0" marL="457200" marR="0" rtl="0" algn="l">
              <a:lnSpc>
                <a:spcPct val="115000"/>
              </a:lnSpc>
              <a:spcBef>
                <a:spcPts val="0"/>
              </a:spcBef>
              <a:spcAft>
                <a:spcPts val="0"/>
              </a:spcAft>
              <a:buClr>
                <a:schemeClr val="dk1"/>
              </a:buClr>
              <a:buSzPts val="1300"/>
              <a:buFont typeface="Inconsolata Medium"/>
              <a:buChar char="●"/>
            </a:pPr>
            <a:r>
              <a:t/>
            </a:r>
            <a:endParaRPr sz="1300">
              <a:latin typeface="Inconsolata Medium"/>
              <a:ea typeface="Inconsolata Medium"/>
              <a:cs typeface="Inconsolata Medium"/>
              <a:sym typeface="Inconsolata Medium"/>
            </a:endParaRPr>
          </a:p>
        </p:txBody>
      </p:sp>
      <p:pic>
        <p:nvPicPr>
          <p:cNvPr id="400" name="Google Shape;400;p52"/>
          <p:cNvPicPr preferRelativeResize="0"/>
          <p:nvPr/>
        </p:nvPicPr>
        <p:blipFill>
          <a:blip r:embed="rId3">
            <a:alphaModFix/>
          </a:blip>
          <a:stretch>
            <a:fillRect/>
          </a:stretch>
        </p:blipFill>
        <p:spPr>
          <a:xfrm>
            <a:off x="3133625" y="2704975"/>
            <a:ext cx="2876750" cy="1831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3"/>
          <p:cNvSpPr txBox="1"/>
          <p:nvPr>
            <p:ph type="ctrTitle"/>
          </p:nvPr>
        </p:nvSpPr>
        <p:spPr>
          <a:xfrm>
            <a:off x="397750" y="1747651"/>
            <a:ext cx="4263900" cy="164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a:t>Conficker</a:t>
            </a:r>
            <a:r>
              <a:rPr lang="es-419"/>
              <a:t> (2008) </a:t>
            </a:r>
            <a:endParaRPr/>
          </a:p>
        </p:txBody>
      </p:sp>
      <p:pic>
        <p:nvPicPr>
          <p:cNvPr id="406" name="Google Shape;406;p53"/>
          <p:cNvPicPr preferRelativeResize="0"/>
          <p:nvPr/>
        </p:nvPicPr>
        <p:blipFill>
          <a:blip r:embed="rId3">
            <a:alphaModFix/>
          </a:blip>
          <a:stretch>
            <a:fillRect/>
          </a:stretch>
        </p:blipFill>
        <p:spPr>
          <a:xfrm>
            <a:off x="4942200" y="1456725"/>
            <a:ext cx="3339825" cy="2230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4"/>
          <p:cNvSpPr txBox="1"/>
          <p:nvPr>
            <p:ph type="title"/>
          </p:nvPr>
        </p:nvSpPr>
        <p:spPr>
          <a:xfrm>
            <a:off x="758850" y="171675"/>
            <a:ext cx="7626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a:t>Conficker</a:t>
            </a:r>
            <a:endParaRPr/>
          </a:p>
        </p:txBody>
      </p:sp>
      <p:sp>
        <p:nvSpPr>
          <p:cNvPr id="412" name="Google Shape;412;p54"/>
          <p:cNvSpPr txBox="1"/>
          <p:nvPr>
            <p:ph idx="1" type="body"/>
          </p:nvPr>
        </p:nvSpPr>
        <p:spPr>
          <a:xfrm>
            <a:off x="975300" y="606760"/>
            <a:ext cx="7193400" cy="3695400"/>
          </a:xfrm>
          <a:prstGeom prst="rect">
            <a:avLst/>
          </a:prstGeom>
        </p:spPr>
        <p:txBody>
          <a:bodyPr anchorCtr="0" anchor="t" bIns="91425" lIns="91425" spcFirstLastPara="1" rIns="91425" wrap="square" tIns="91425">
            <a:noAutofit/>
          </a:bodyPr>
          <a:lstStyle/>
          <a:p>
            <a:pPr indent="-311150" lvl="0" marL="457200" marR="0" rtl="0" algn="just">
              <a:lnSpc>
                <a:spcPct val="115000"/>
              </a:lnSpc>
              <a:spcBef>
                <a:spcPts val="1200"/>
              </a:spcBef>
              <a:spcAft>
                <a:spcPts val="0"/>
              </a:spcAft>
              <a:buClr>
                <a:schemeClr val="dk1"/>
              </a:buClr>
              <a:buSzPts val="1300"/>
              <a:buFont typeface="Inconsolata Medium"/>
              <a:buChar char="●"/>
            </a:pPr>
            <a:r>
              <a:rPr lang="es-419" sz="1300">
                <a:latin typeface="Inconsolata Medium"/>
                <a:ea typeface="Inconsolata Medium"/>
                <a:cs typeface="Inconsolata Medium"/>
                <a:sym typeface="Inconsolata Medium"/>
              </a:rPr>
              <a:t>También conocido como </a:t>
            </a:r>
            <a:r>
              <a:rPr lang="es-419" sz="1300">
                <a:solidFill>
                  <a:srgbClr val="00FF00"/>
                </a:solidFill>
                <a:latin typeface="Inconsolata Medium"/>
                <a:ea typeface="Inconsolata Medium"/>
                <a:cs typeface="Inconsolata Medium"/>
                <a:sym typeface="Inconsolata Medium"/>
              </a:rPr>
              <a:t>Downup, Downandup y Kido</a:t>
            </a:r>
            <a:r>
              <a:rPr lang="es-419" sz="1300">
                <a:latin typeface="Inconsolata Medium"/>
                <a:ea typeface="Inconsolata Medium"/>
                <a:cs typeface="Inconsolata Medium"/>
                <a:sym typeface="Inconsolata Medium"/>
              </a:rPr>
              <a:t>, es un </a:t>
            </a:r>
            <a:r>
              <a:rPr lang="es-419" sz="1300">
                <a:uFill>
                  <a:noFill/>
                </a:uFill>
                <a:latin typeface="Inconsolata Medium"/>
                <a:ea typeface="Inconsolata Medium"/>
                <a:cs typeface="Inconsolata Medium"/>
                <a:sym typeface="Inconsolata Medium"/>
                <a:hlinkClick r:id="rId3"/>
              </a:rPr>
              <a:t>gusano informático</a:t>
            </a:r>
            <a:r>
              <a:rPr lang="es-419" sz="1300">
                <a:latin typeface="Inconsolata Medium"/>
                <a:ea typeface="Inconsolata Medium"/>
                <a:cs typeface="Inconsolata Medium"/>
                <a:sym typeface="Inconsolata Medium"/>
              </a:rPr>
              <a:t> que apareció en </a:t>
            </a:r>
            <a:r>
              <a:rPr lang="es-419" sz="1300">
                <a:solidFill>
                  <a:srgbClr val="00FF00"/>
                </a:solidFill>
                <a:latin typeface="Inconsolata Medium"/>
                <a:ea typeface="Inconsolata Medium"/>
                <a:cs typeface="Inconsolata Medium"/>
                <a:sym typeface="Inconsolata Medium"/>
              </a:rPr>
              <a:t>octubre de 2008</a:t>
            </a:r>
            <a:r>
              <a:rPr lang="es-419" sz="1300">
                <a:latin typeface="Inconsolata Medium"/>
                <a:ea typeface="Inconsolata Medium"/>
                <a:cs typeface="Inconsolata Medium"/>
                <a:sym typeface="Inconsolata Medium"/>
              </a:rPr>
              <a:t>, que ataca el </a:t>
            </a:r>
            <a:r>
              <a:rPr lang="es-419" sz="1300">
                <a:uFill>
                  <a:noFill/>
                </a:uFill>
                <a:latin typeface="Inconsolata Medium"/>
                <a:ea typeface="Inconsolata Medium"/>
                <a:cs typeface="Inconsolata Medium"/>
                <a:sym typeface="Inconsolata Medium"/>
                <a:hlinkClick r:id="rId4"/>
              </a:rPr>
              <a:t>sistema operativo</a:t>
            </a:r>
            <a:r>
              <a:rPr lang="es-419" sz="1300">
                <a:latin typeface="Inconsolata Medium"/>
                <a:ea typeface="Inconsolata Medium"/>
                <a:cs typeface="Inconsolata Medium"/>
                <a:sym typeface="Inconsolata Medium"/>
              </a:rPr>
              <a:t> </a:t>
            </a:r>
            <a:r>
              <a:rPr lang="es-419" sz="1300">
                <a:uFill>
                  <a:noFill/>
                </a:uFill>
                <a:latin typeface="Inconsolata Medium"/>
                <a:ea typeface="Inconsolata Medium"/>
                <a:cs typeface="Inconsolata Medium"/>
                <a:sym typeface="Inconsolata Medium"/>
                <a:hlinkClick r:id="rId5"/>
              </a:rPr>
              <a:t>Microsoft Windows</a:t>
            </a:r>
            <a:r>
              <a:rPr lang="es-419" sz="1300">
                <a:latin typeface="Inconsolata Medium"/>
                <a:ea typeface="Inconsolata Medium"/>
                <a:cs typeface="Inconsolata Medium"/>
                <a:sym typeface="Inconsolata Medium"/>
              </a:rPr>
              <a:t>.​ El gusano explota una vulnerabilidad en el servicio </a:t>
            </a:r>
            <a:r>
              <a:rPr lang="es-419" sz="1300">
                <a:solidFill>
                  <a:srgbClr val="00FF00"/>
                </a:solidFill>
                <a:latin typeface="Inconsolata Medium"/>
                <a:ea typeface="Inconsolata Medium"/>
                <a:cs typeface="Inconsolata Medium"/>
                <a:sym typeface="Inconsolata Medium"/>
              </a:rPr>
              <a:t>Windows Server</a:t>
            </a:r>
            <a:r>
              <a:rPr lang="es-419" sz="1300">
                <a:latin typeface="Inconsolata Medium"/>
                <a:ea typeface="Inconsolata Medium"/>
                <a:cs typeface="Inconsolata Medium"/>
                <a:sym typeface="Inconsolata Medium"/>
              </a:rPr>
              <a:t> en los sistemas </a:t>
            </a:r>
            <a:r>
              <a:rPr lang="es-419" sz="1300">
                <a:uFill>
                  <a:noFill/>
                </a:uFill>
                <a:latin typeface="Inconsolata Medium"/>
                <a:ea typeface="Inconsolata Medium"/>
                <a:cs typeface="Inconsolata Medium"/>
                <a:sym typeface="Inconsolata Medium"/>
                <a:hlinkClick r:id="rId6"/>
              </a:rPr>
              <a:t>Windows 2000</a:t>
            </a:r>
            <a:r>
              <a:rPr lang="es-419" sz="1300">
                <a:latin typeface="Inconsolata Medium"/>
                <a:ea typeface="Inconsolata Medium"/>
                <a:cs typeface="Inconsolata Medium"/>
                <a:sym typeface="Inconsolata Medium"/>
              </a:rPr>
              <a:t>, </a:t>
            </a:r>
            <a:r>
              <a:rPr lang="es-419" sz="1300">
                <a:uFill>
                  <a:noFill/>
                </a:uFill>
                <a:latin typeface="Inconsolata Medium"/>
                <a:ea typeface="Inconsolata Medium"/>
                <a:cs typeface="Inconsolata Medium"/>
                <a:sym typeface="Inconsolata Medium"/>
                <a:hlinkClick r:id="rId7"/>
              </a:rPr>
              <a:t>Windows XP</a:t>
            </a:r>
            <a:r>
              <a:rPr lang="es-419" sz="1300">
                <a:latin typeface="Inconsolata Medium"/>
                <a:ea typeface="Inconsolata Medium"/>
                <a:cs typeface="Inconsolata Medium"/>
                <a:sym typeface="Inconsolata Medium"/>
              </a:rPr>
              <a:t>, </a:t>
            </a:r>
            <a:r>
              <a:rPr lang="es-419" sz="1300">
                <a:uFill>
                  <a:noFill/>
                </a:uFill>
                <a:latin typeface="Inconsolata Medium"/>
                <a:ea typeface="Inconsolata Medium"/>
                <a:cs typeface="Inconsolata Medium"/>
                <a:sym typeface="Inconsolata Medium"/>
                <a:hlinkClick r:id="rId8"/>
              </a:rPr>
              <a:t>Windows Vista</a:t>
            </a:r>
            <a:r>
              <a:rPr lang="es-419" sz="1300">
                <a:latin typeface="Inconsolata Medium"/>
                <a:ea typeface="Inconsolata Medium"/>
                <a:cs typeface="Inconsolata Medium"/>
                <a:sym typeface="Inconsolata Medium"/>
              </a:rPr>
              <a:t>, </a:t>
            </a:r>
            <a:r>
              <a:rPr lang="es-419" sz="1300">
                <a:uFill>
                  <a:noFill/>
                </a:uFill>
                <a:latin typeface="Inconsolata Medium"/>
                <a:ea typeface="Inconsolata Medium"/>
                <a:cs typeface="Inconsolata Medium"/>
                <a:sym typeface="Inconsolata Medium"/>
                <a:hlinkClick r:id="rId9"/>
              </a:rPr>
              <a:t>Windows Server 2003</a:t>
            </a:r>
            <a:r>
              <a:rPr lang="es-419" sz="1300">
                <a:latin typeface="Inconsolata Medium"/>
                <a:ea typeface="Inconsolata Medium"/>
                <a:cs typeface="Inconsolata Medium"/>
                <a:sym typeface="Inconsolata Medium"/>
              </a:rPr>
              <a:t> y </a:t>
            </a:r>
            <a:r>
              <a:rPr lang="es-419" sz="1300">
                <a:uFill>
                  <a:noFill/>
                </a:uFill>
                <a:latin typeface="Inconsolata Medium"/>
                <a:ea typeface="Inconsolata Medium"/>
                <a:cs typeface="Inconsolata Medium"/>
                <a:sym typeface="Inconsolata Medium"/>
                <a:hlinkClick r:id="rId10"/>
              </a:rPr>
              <a:t>Windows Server 2008</a:t>
            </a:r>
            <a:endParaRPr sz="1300">
              <a:latin typeface="Inconsolata Medium"/>
              <a:ea typeface="Inconsolata Medium"/>
              <a:cs typeface="Inconsolata Medium"/>
              <a:sym typeface="Inconsolata Medium"/>
            </a:endParaRPr>
          </a:p>
          <a:p>
            <a:pPr indent="-311150" lvl="0" marL="457200" marR="0" rtl="0" algn="just">
              <a:lnSpc>
                <a:spcPct val="115000"/>
              </a:lnSpc>
              <a:spcBef>
                <a:spcPts val="0"/>
              </a:spcBef>
              <a:spcAft>
                <a:spcPts val="0"/>
              </a:spcAft>
              <a:buClr>
                <a:schemeClr val="dk1"/>
              </a:buClr>
              <a:buSzPts val="1300"/>
              <a:buFont typeface="Inconsolata Medium"/>
              <a:buChar char="●"/>
            </a:pPr>
            <a:r>
              <a:t/>
            </a:r>
            <a:endParaRPr sz="1300">
              <a:latin typeface="Inconsolata Medium"/>
              <a:ea typeface="Inconsolata Medium"/>
              <a:cs typeface="Inconsolata Medium"/>
              <a:sym typeface="Inconsolata Medium"/>
            </a:endParaRPr>
          </a:p>
          <a:p>
            <a:pPr indent="-298450" lvl="0" marL="457200" rtl="0" algn="l">
              <a:lnSpc>
                <a:spcPct val="115000"/>
              </a:lnSpc>
              <a:spcBef>
                <a:spcPts val="0"/>
              </a:spcBef>
              <a:spcAft>
                <a:spcPts val="0"/>
              </a:spcAft>
              <a:buClr>
                <a:schemeClr val="dk1"/>
              </a:buClr>
              <a:buSzPts val="1100"/>
              <a:buFont typeface="Arial"/>
              <a:buChar char="●"/>
            </a:pPr>
            <a:r>
              <a:t/>
            </a:r>
            <a:endParaRPr/>
          </a:p>
          <a:p>
            <a:pPr indent="-298450" lvl="0" marL="457200" rtl="0" algn="l">
              <a:lnSpc>
                <a:spcPct val="115000"/>
              </a:lnSpc>
              <a:spcBef>
                <a:spcPts val="0"/>
              </a:spcBef>
              <a:spcAft>
                <a:spcPts val="0"/>
              </a:spcAft>
              <a:buClr>
                <a:schemeClr val="dk1"/>
              </a:buClr>
              <a:buSzPts val="1100"/>
              <a:buFont typeface="Arial"/>
              <a:buChar char="●"/>
            </a:pPr>
            <a:r>
              <a:t/>
            </a:r>
            <a:endParaRPr/>
          </a:p>
          <a:p>
            <a:pPr indent="0" lvl="0" marL="0" rtl="0" algn="l">
              <a:spcBef>
                <a:spcPts val="1200"/>
              </a:spcBef>
              <a:spcAft>
                <a:spcPts val="0"/>
              </a:spcAft>
              <a:buNone/>
            </a:pPr>
            <a:r>
              <a:t/>
            </a:r>
            <a:endParaRPr/>
          </a:p>
        </p:txBody>
      </p:sp>
      <p:pic>
        <p:nvPicPr>
          <p:cNvPr id="413" name="Google Shape;413;p54"/>
          <p:cNvPicPr preferRelativeResize="0"/>
          <p:nvPr/>
        </p:nvPicPr>
        <p:blipFill>
          <a:blip r:embed="rId11">
            <a:alphaModFix/>
          </a:blip>
          <a:stretch>
            <a:fillRect/>
          </a:stretch>
        </p:blipFill>
        <p:spPr>
          <a:xfrm>
            <a:off x="2263775" y="2404975"/>
            <a:ext cx="4616451" cy="1897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7"/>
          <p:cNvSpPr txBox="1"/>
          <p:nvPr>
            <p:ph type="title"/>
          </p:nvPr>
        </p:nvSpPr>
        <p:spPr>
          <a:xfrm>
            <a:off x="758775" y="445025"/>
            <a:ext cx="7626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a:t>Conceptos generales</a:t>
            </a:r>
            <a:endParaRPr/>
          </a:p>
        </p:txBody>
      </p:sp>
      <p:sp>
        <p:nvSpPr>
          <p:cNvPr id="215" name="Google Shape;215;p37"/>
          <p:cNvSpPr txBox="1"/>
          <p:nvPr>
            <p:ph idx="1" type="body"/>
          </p:nvPr>
        </p:nvSpPr>
        <p:spPr>
          <a:xfrm>
            <a:off x="975300" y="1017735"/>
            <a:ext cx="7193400" cy="36954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1200"/>
              </a:spcBef>
              <a:spcAft>
                <a:spcPts val="0"/>
              </a:spcAft>
              <a:buSzPts val="1300"/>
              <a:buFont typeface="Inconsolata Medium"/>
              <a:buChar char="●"/>
            </a:pPr>
            <a:r>
              <a:rPr lang="es-419" sz="1300">
                <a:solidFill>
                  <a:srgbClr val="00FF00"/>
                </a:solidFill>
                <a:latin typeface="Inconsolata Medium"/>
                <a:ea typeface="Inconsolata Medium"/>
                <a:cs typeface="Inconsolata Medium"/>
                <a:sym typeface="Inconsolata Medium"/>
              </a:rPr>
              <a:t>Malware:</a:t>
            </a:r>
            <a:r>
              <a:rPr lang="es-419" sz="1300">
                <a:latin typeface="Inconsolata Medium"/>
                <a:ea typeface="Inconsolata Medium"/>
                <a:cs typeface="Inconsolata Medium"/>
                <a:sym typeface="Inconsolata Medium"/>
              </a:rPr>
              <a:t> </a:t>
            </a:r>
            <a:r>
              <a:rPr lang="es-419" sz="1300">
                <a:latin typeface="Inconsolata Medium"/>
                <a:ea typeface="Inconsolata Medium"/>
                <a:cs typeface="Inconsolata Medium"/>
                <a:sym typeface="Inconsolata Medium"/>
              </a:rPr>
              <a:t>es un término que se refiere a todo tipo de software malicioso que tiene como objetivo dañar, alterar o controlar un dispositivo o sistema informático sin el consentimiento del usuario.</a:t>
            </a:r>
            <a:endParaRPr sz="1300">
              <a:latin typeface="Inconsolata Medium"/>
              <a:ea typeface="Inconsolata Medium"/>
              <a:cs typeface="Inconsolata Medium"/>
              <a:sym typeface="Inconsolata Medium"/>
            </a:endParaRPr>
          </a:p>
          <a:p>
            <a:pPr indent="-311150" lvl="0" marL="457200" rtl="0" algn="l">
              <a:lnSpc>
                <a:spcPct val="115000"/>
              </a:lnSpc>
              <a:spcBef>
                <a:spcPts val="0"/>
              </a:spcBef>
              <a:spcAft>
                <a:spcPts val="0"/>
              </a:spcAft>
              <a:buSzPts val="1300"/>
              <a:buFont typeface="Inconsolata Medium"/>
              <a:buChar char="●"/>
            </a:pPr>
            <a:r>
              <a:rPr lang="es-419" sz="1300">
                <a:latin typeface="Inconsolata Medium"/>
                <a:ea typeface="Inconsolata Medium"/>
                <a:cs typeface="Inconsolata Medium"/>
                <a:sym typeface="Inconsolata Medium"/>
              </a:rPr>
              <a:t>Puede ser utilizado para una variedad de </a:t>
            </a:r>
            <a:r>
              <a:rPr lang="es-419" sz="1300">
                <a:solidFill>
                  <a:srgbClr val="00FF00"/>
                </a:solidFill>
                <a:latin typeface="Inconsolata Medium"/>
                <a:ea typeface="Inconsolata Medium"/>
                <a:cs typeface="Inconsolata Medium"/>
                <a:sym typeface="Inconsolata Medium"/>
              </a:rPr>
              <a:t>fines maliciosos</a:t>
            </a:r>
            <a:r>
              <a:rPr lang="es-419" sz="1300">
                <a:latin typeface="Inconsolata Medium"/>
                <a:ea typeface="Inconsolata Medium"/>
                <a:cs typeface="Inconsolata Medium"/>
                <a:sym typeface="Inconsolata Medium"/>
              </a:rPr>
              <a:t>, como el </a:t>
            </a:r>
            <a:r>
              <a:rPr lang="es-419" sz="1300">
                <a:solidFill>
                  <a:srgbClr val="00FF00"/>
                </a:solidFill>
                <a:latin typeface="Inconsolata Medium"/>
                <a:ea typeface="Inconsolata Medium"/>
                <a:cs typeface="Inconsolata Medium"/>
                <a:sym typeface="Inconsolata Medium"/>
              </a:rPr>
              <a:t>robo </a:t>
            </a:r>
            <a:r>
              <a:rPr lang="es-419" sz="1300">
                <a:latin typeface="Inconsolata Medium"/>
                <a:ea typeface="Inconsolata Medium"/>
                <a:cs typeface="Inconsolata Medium"/>
                <a:sym typeface="Inconsolata Medium"/>
              </a:rPr>
              <a:t>de </a:t>
            </a:r>
            <a:r>
              <a:rPr lang="es-419" sz="1300">
                <a:solidFill>
                  <a:srgbClr val="00FF00"/>
                </a:solidFill>
                <a:latin typeface="Inconsolata Medium"/>
                <a:ea typeface="Inconsolata Medium"/>
                <a:cs typeface="Inconsolata Medium"/>
                <a:sym typeface="Inconsolata Medium"/>
              </a:rPr>
              <a:t>información</a:t>
            </a:r>
            <a:r>
              <a:rPr lang="es-419" sz="1300">
                <a:latin typeface="Inconsolata Medium"/>
                <a:ea typeface="Inconsolata Medium"/>
                <a:cs typeface="Inconsolata Medium"/>
                <a:sym typeface="Inconsolata Medium"/>
              </a:rPr>
              <a:t>, la </a:t>
            </a:r>
            <a:r>
              <a:rPr lang="es-419" sz="1300">
                <a:solidFill>
                  <a:srgbClr val="00FF00"/>
                </a:solidFill>
                <a:latin typeface="Inconsolata Medium"/>
                <a:ea typeface="Inconsolata Medium"/>
                <a:cs typeface="Inconsolata Medium"/>
                <a:sym typeface="Inconsolata Medium"/>
              </a:rPr>
              <a:t>extorsión</a:t>
            </a:r>
            <a:r>
              <a:rPr lang="es-419" sz="1300">
                <a:latin typeface="Inconsolata Medium"/>
                <a:ea typeface="Inconsolata Medium"/>
                <a:cs typeface="Inconsolata Medium"/>
                <a:sym typeface="Inconsolata Medium"/>
              </a:rPr>
              <a:t>, el </a:t>
            </a:r>
            <a:r>
              <a:rPr lang="es-419" sz="1300">
                <a:solidFill>
                  <a:srgbClr val="00FF00"/>
                </a:solidFill>
                <a:latin typeface="Inconsolata Medium"/>
                <a:ea typeface="Inconsolata Medium"/>
                <a:cs typeface="Inconsolata Medium"/>
                <a:sym typeface="Inconsolata Medium"/>
              </a:rPr>
              <a:t>espionaje</a:t>
            </a:r>
            <a:r>
              <a:rPr lang="es-419" sz="1300">
                <a:latin typeface="Inconsolata Medium"/>
                <a:ea typeface="Inconsolata Medium"/>
                <a:cs typeface="Inconsolata Medium"/>
                <a:sym typeface="Inconsolata Medium"/>
              </a:rPr>
              <a:t>, la propagación de </a:t>
            </a:r>
            <a:r>
              <a:rPr lang="es-419" sz="1300">
                <a:solidFill>
                  <a:srgbClr val="00FF00"/>
                </a:solidFill>
                <a:latin typeface="Inconsolata Medium"/>
                <a:ea typeface="Inconsolata Medium"/>
                <a:cs typeface="Inconsolata Medium"/>
                <a:sym typeface="Inconsolata Medium"/>
              </a:rPr>
              <a:t>spam</a:t>
            </a:r>
            <a:r>
              <a:rPr lang="es-419" sz="1300">
                <a:latin typeface="Inconsolata Medium"/>
                <a:ea typeface="Inconsolata Medium"/>
                <a:cs typeface="Inconsolata Medium"/>
                <a:sym typeface="Inconsolata Medium"/>
              </a:rPr>
              <a:t>, el </a:t>
            </a:r>
            <a:r>
              <a:rPr lang="es-419" sz="1300">
                <a:solidFill>
                  <a:srgbClr val="00FF00"/>
                </a:solidFill>
                <a:latin typeface="Inconsolata Medium"/>
                <a:ea typeface="Inconsolata Medium"/>
                <a:cs typeface="Inconsolata Medium"/>
                <a:sym typeface="Inconsolata Medium"/>
              </a:rPr>
              <a:t>secuestro </a:t>
            </a:r>
            <a:r>
              <a:rPr lang="es-419" sz="1300">
                <a:latin typeface="Inconsolata Medium"/>
                <a:ea typeface="Inconsolata Medium"/>
                <a:cs typeface="Inconsolata Medium"/>
                <a:sym typeface="Inconsolata Medium"/>
              </a:rPr>
              <a:t>de dispositivos y la </a:t>
            </a:r>
            <a:r>
              <a:rPr lang="es-419" sz="1300">
                <a:solidFill>
                  <a:srgbClr val="00FF00"/>
                </a:solidFill>
                <a:latin typeface="Inconsolata Medium"/>
                <a:ea typeface="Inconsolata Medium"/>
                <a:cs typeface="Inconsolata Medium"/>
                <a:sym typeface="Inconsolata Medium"/>
              </a:rPr>
              <a:t>destrucción de archivos o sistemas enteros</a:t>
            </a:r>
            <a:r>
              <a:rPr lang="es-419" sz="1300">
                <a:latin typeface="Inconsolata Medium"/>
                <a:ea typeface="Inconsolata Medium"/>
                <a:cs typeface="Inconsolata Medium"/>
                <a:sym typeface="Inconsolata Medium"/>
              </a:rPr>
              <a:t>.</a:t>
            </a:r>
            <a:endParaRPr sz="1300">
              <a:latin typeface="Inconsolata Medium"/>
              <a:ea typeface="Inconsolata Medium"/>
              <a:cs typeface="Inconsolata Medium"/>
              <a:sym typeface="Inconsolata Medium"/>
            </a:endParaRPr>
          </a:p>
          <a:p>
            <a:pPr indent="0" lvl="0" marL="457200" rtl="0" algn="l">
              <a:lnSpc>
                <a:spcPct val="115000"/>
              </a:lnSpc>
              <a:spcBef>
                <a:spcPts val="1200"/>
              </a:spcBef>
              <a:spcAft>
                <a:spcPts val="0"/>
              </a:spcAft>
              <a:buNone/>
            </a:pPr>
            <a:r>
              <a:t/>
            </a:r>
            <a:endParaRPr>
              <a:latin typeface="Inconsolata Medium"/>
              <a:ea typeface="Inconsolata Medium"/>
              <a:cs typeface="Inconsolata Medium"/>
              <a:sym typeface="Inconsolata Medium"/>
            </a:endParaRPr>
          </a:p>
          <a:p>
            <a:pPr indent="0" lvl="0" marL="0" rtl="0" algn="l">
              <a:spcBef>
                <a:spcPts val="1200"/>
              </a:spcBef>
              <a:spcAft>
                <a:spcPts val="0"/>
              </a:spcAft>
              <a:buNone/>
            </a:pPr>
            <a:r>
              <a:t/>
            </a:r>
            <a:endParaRPr/>
          </a:p>
        </p:txBody>
      </p:sp>
      <p:pic>
        <p:nvPicPr>
          <p:cNvPr id="216" name="Google Shape;216;p37"/>
          <p:cNvPicPr preferRelativeResize="0"/>
          <p:nvPr/>
        </p:nvPicPr>
        <p:blipFill>
          <a:blip r:embed="rId3">
            <a:alphaModFix/>
          </a:blip>
          <a:stretch>
            <a:fillRect/>
          </a:stretch>
        </p:blipFill>
        <p:spPr>
          <a:xfrm>
            <a:off x="1525725" y="2922539"/>
            <a:ext cx="2703502" cy="1801801"/>
          </a:xfrm>
          <a:prstGeom prst="rect">
            <a:avLst/>
          </a:prstGeom>
          <a:noFill/>
          <a:ln>
            <a:noFill/>
          </a:ln>
        </p:spPr>
      </p:pic>
      <p:pic>
        <p:nvPicPr>
          <p:cNvPr id="217" name="Google Shape;217;p37"/>
          <p:cNvPicPr preferRelativeResize="0"/>
          <p:nvPr/>
        </p:nvPicPr>
        <p:blipFill>
          <a:blip r:embed="rId4">
            <a:alphaModFix/>
          </a:blip>
          <a:stretch>
            <a:fillRect/>
          </a:stretch>
        </p:blipFill>
        <p:spPr>
          <a:xfrm>
            <a:off x="4634125" y="2899962"/>
            <a:ext cx="3283500" cy="18469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5"/>
          <p:cNvSpPr txBox="1"/>
          <p:nvPr>
            <p:ph type="title"/>
          </p:nvPr>
        </p:nvSpPr>
        <p:spPr>
          <a:xfrm>
            <a:off x="758850" y="171675"/>
            <a:ext cx="7626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a:t>Conficker</a:t>
            </a:r>
            <a:endParaRPr/>
          </a:p>
        </p:txBody>
      </p:sp>
      <p:sp>
        <p:nvSpPr>
          <p:cNvPr id="419" name="Google Shape;419;p55"/>
          <p:cNvSpPr txBox="1"/>
          <p:nvPr>
            <p:ph idx="1" type="body"/>
          </p:nvPr>
        </p:nvSpPr>
        <p:spPr>
          <a:xfrm>
            <a:off x="975300" y="606760"/>
            <a:ext cx="7193400" cy="3695400"/>
          </a:xfrm>
          <a:prstGeom prst="rect">
            <a:avLst/>
          </a:prstGeom>
        </p:spPr>
        <p:txBody>
          <a:bodyPr anchorCtr="0" anchor="t" bIns="91425" lIns="91425" spcFirstLastPara="1" rIns="91425" wrap="square" tIns="91425">
            <a:noAutofit/>
          </a:bodyPr>
          <a:lstStyle/>
          <a:p>
            <a:pPr indent="-298450" lvl="0" marL="457200" rtl="0" algn="just">
              <a:lnSpc>
                <a:spcPct val="115000"/>
              </a:lnSpc>
              <a:spcBef>
                <a:spcPts val="1200"/>
              </a:spcBef>
              <a:spcAft>
                <a:spcPts val="0"/>
              </a:spcAft>
              <a:buClr>
                <a:schemeClr val="dk1"/>
              </a:buClr>
              <a:buSzPts val="1100"/>
              <a:buFont typeface="Inconsolata Medium"/>
              <a:buChar char="●"/>
            </a:pPr>
            <a:r>
              <a:rPr lang="es-419" sz="1300">
                <a:latin typeface="Inconsolata Medium"/>
                <a:ea typeface="Inconsolata Medium"/>
                <a:cs typeface="Inconsolata Medium"/>
                <a:sym typeface="Inconsolata Medium"/>
              </a:rPr>
              <a:t>La vulnerabilidad aprovechada por el gusano es el </a:t>
            </a:r>
            <a:r>
              <a:rPr lang="es-419" sz="1300">
                <a:solidFill>
                  <a:srgbClr val="00FF00"/>
                </a:solidFill>
                <a:latin typeface="Inconsolata Medium"/>
                <a:ea typeface="Inconsolata Medium"/>
                <a:cs typeface="Inconsolata Medium"/>
                <a:sym typeface="Inconsolata Medium"/>
              </a:rPr>
              <a:t>desbordamiento de búfer MS08-07</a:t>
            </a:r>
            <a:r>
              <a:rPr lang="es-419" sz="1300">
                <a:latin typeface="Inconsolata Medium"/>
                <a:ea typeface="Inconsolata Medium"/>
                <a:cs typeface="Inconsolata Medium"/>
                <a:sym typeface="Inconsolata Medium"/>
              </a:rPr>
              <a:t> del servicio server de windows. Usa una </a:t>
            </a:r>
            <a:r>
              <a:rPr lang="es-419" sz="1300">
                <a:solidFill>
                  <a:srgbClr val="00FF00"/>
                </a:solidFill>
                <a:latin typeface="Inconsolata Medium"/>
                <a:ea typeface="Inconsolata Medium"/>
                <a:cs typeface="Inconsolata Medium"/>
                <a:sym typeface="Inconsolata Medium"/>
              </a:rPr>
              <a:t>solicitud RPC</a:t>
            </a:r>
            <a:r>
              <a:rPr lang="es-419" sz="1300">
                <a:latin typeface="Inconsolata Medium"/>
                <a:ea typeface="Inconsolata Medium"/>
                <a:cs typeface="Inconsolata Medium"/>
                <a:sym typeface="Inconsolata Medium"/>
              </a:rPr>
              <a:t> especialmente desarrollada para ejecutar su código en el computador objetivo.</a:t>
            </a:r>
            <a:endParaRPr sz="1300">
              <a:latin typeface="Inconsolata Medium"/>
              <a:ea typeface="Inconsolata Medium"/>
              <a:cs typeface="Inconsolata Medium"/>
              <a:sym typeface="Inconsolata Medium"/>
            </a:endParaRPr>
          </a:p>
          <a:p>
            <a:pPr indent="-298450" lvl="0" marL="457200" rtl="0" algn="just">
              <a:lnSpc>
                <a:spcPct val="115000"/>
              </a:lnSpc>
              <a:spcBef>
                <a:spcPts val="0"/>
              </a:spcBef>
              <a:spcAft>
                <a:spcPts val="0"/>
              </a:spcAft>
              <a:buClr>
                <a:schemeClr val="dk1"/>
              </a:buClr>
              <a:buSzPts val="1100"/>
              <a:buFont typeface="Inconsolata Medium"/>
              <a:buChar char="●"/>
            </a:pPr>
            <a:r>
              <a:rPr lang="es-419" sz="1300">
                <a:latin typeface="Inconsolata Medium"/>
                <a:ea typeface="Inconsolata Medium"/>
                <a:cs typeface="Inconsolata Medium"/>
                <a:sym typeface="Inconsolata Medium"/>
              </a:rPr>
              <a:t>El virus desactiva varios servicios de Windows, como </a:t>
            </a:r>
            <a:r>
              <a:rPr lang="es-419" sz="1300">
                <a:solidFill>
                  <a:srgbClr val="00FF00"/>
                </a:solidFill>
                <a:latin typeface="Inconsolata Medium"/>
                <a:ea typeface="Inconsolata Medium"/>
                <a:cs typeface="Inconsolata Medium"/>
                <a:sym typeface="Inconsolata Medium"/>
              </a:rPr>
              <a:t>Windows automatic update, windows security center, Windows defender y Windows error reporting</a:t>
            </a:r>
            <a:r>
              <a:rPr lang="es-419" sz="1300">
                <a:latin typeface="Inconsolata Medium"/>
                <a:ea typeface="Inconsolata Medium"/>
                <a:cs typeface="Inconsolata Medium"/>
                <a:sym typeface="Inconsolata Medium"/>
              </a:rPr>
              <a:t>. </a:t>
            </a:r>
            <a:endParaRPr/>
          </a:p>
          <a:p>
            <a:pPr indent="-298450" lvl="0" marL="457200" rtl="0" algn="just">
              <a:lnSpc>
                <a:spcPct val="115000"/>
              </a:lnSpc>
              <a:spcBef>
                <a:spcPts val="0"/>
              </a:spcBef>
              <a:spcAft>
                <a:spcPts val="0"/>
              </a:spcAft>
              <a:buClr>
                <a:schemeClr val="dk1"/>
              </a:buClr>
              <a:buSzPts val="1100"/>
              <a:buFont typeface="Arial"/>
              <a:buChar char="●"/>
            </a:pPr>
            <a:r>
              <a:t/>
            </a:r>
            <a:endParaRPr/>
          </a:p>
          <a:p>
            <a:pPr indent="-298450" lvl="0" marL="457200" rtl="0" algn="l">
              <a:lnSpc>
                <a:spcPct val="115000"/>
              </a:lnSpc>
              <a:spcBef>
                <a:spcPts val="0"/>
              </a:spcBef>
              <a:spcAft>
                <a:spcPts val="0"/>
              </a:spcAft>
              <a:buClr>
                <a:schemeClr val="dk1"/>
              </a:buClr>
              <a:buSzPts val="1100"/>
              <a:buFont typeface="Arial"/>
              <a:buChar char="●"/>
            </a:pPr>
            <a:r>
              <a:t/>
            </a:r>
            <a:endParaRPr/>
          </a:p>
          <a:p>
            <a:pPr indent="0" lvl="0" marL="0" rtl="0" algn="l">
              <a:spcBef>
                <a:spcPts val="1200"/>
              </a:spcBef>
              <a:spcAft>
                <a:spcPts val="0"/>
              </a:spcAft>
              <a:buNone/>
            </a:pPr>
            <a:r>
              <a:t/>
            </a:r>
            <a:endParaRPr/>
          </a:p>
        </p:txBody>
      </p:sp>
      <p:pic>
        <p:nvPicPr>
          <p:cNvPr id="420" name="Google Shape;420;p55"/>
          <p:cNvPicPr preferRelativeResize="0"/>
          <p:nvPr/>
        </p:nvPicPr>
        <p:blipFill>
          <a:blip r:embed="rId3">
            <a:alphaModFix/>
          </a:blip>
          <a:stretch>
            <a:fillRect/>
          </a:stretch>
        </p:blipFill>
        <p:spPr>
          <a:xfrm>
            <a:off x="3226112" y="2181000"/>
            <a:ext cx="2691775" cy="2432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6"/>
          <p:cNvSpPr txBox="1"/>
          <p:nvPr>
            <p:ph type="title"/>
          </p:nvPr>
        </p:nvSpPr>
        <p:spPr>
          <a:xfrm>
            <a:off x="758850" y="171675"/>
            <a:ext cx="7626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a:t>Conficker</a:t>
            </a:r>
            <a:endParaRPr/>
          </a:p>
        </p:txBody>
      </p:sp>
      <p:sp>
        <p:nvSpPr>
          <p:cNvPr id="426" name="Google Shape;426;p56"/>
          <p:cNvSpPr txBox="1"/>
          <p:nvPr>
            <p:ph idx="1" type="body"/>
          </p:nvPr>
        </p:nvSpPr>
        <p:spPr>
          <a:xfrm>
            <a:off x="975300" y="606760"/>
            <a:ext cx="7193400" cy="3695400"/>
          </a:xfrm>
          <a:prstGeom prst="rect">
            <a:avLst/>
          </a:prstGeom>
        </p:spPr>
        <p:txBody>
          <a:bodyPr anchorCtr="0" anchor="t" bIns="91425" lIns="91425" spcFirstLastPara="1" rIns="91425" wrap="square" tIns="91425">
            <a:noAutofit/>
          </a:bodyPr>
          <a:lstStyle/>
          <a:p>
            <a:pPr indent="-298450" lvl="0" marL="457200" rtl="0" algn="just">
              <a:lnSpc>
                <a:spcPct val="115000"/>
              </a:lnSpc>
              <a:spcBef>
                <a:spcPts val="1200"/>
              </a:spcBef>
              <a:spcAft>
                <a:spcPts val="0"/>
              </a:spcAft>
              <a:buClr>
                <a:schemeClr val="dk1"/>
              </a:buClr>
              <a:buSzPts val="1100"/>
              <a:buFont typeface="Inconsolata Medium"/>
              <a:buChar char="●"/>
            </a:pPr>
            <a:r>
              <a:rPr lang="es-419" sz="1300">
                <a:latin typeface="Inconsolata Medium"/>
                <a:ea typeface="Inconsolata Medium"/>
                <a:cs typeface="Inconsolata Medium"/>
                <a:sym typeface="Inconsolata Medium"/>
              </a:rPr>
              <a:t>Posteriormente se contacta con un servidor con el que recibirá instrucciones posteriores para propagarse y/o descargar malware adicional como </a:t>
            </a:r>
            <a:r>
              <a:rPr lang="es-419" sz="1300">
                <a:solidFill>
                  <a:srgbClr val="00FF00"/>
                </a:solidFill>
                <a:latin typeface="Inconsolata Medium"/>
                <a:ea typeface="Inconsolata Medium"/>
                <a:cs typeface="Inconsolata Medium"/>
                <a:sym typeface="Inconsolata Medium"/>
              </a:rPr>
              <a:t>spywares y keyloggers</a:t>
            </a:r>
            <a:r>
              <a:rPr lang="es-419" sz="1300">
                <a:latin typeface="Inconsolata Medium"/>
                <a:ea typeface="Inconsolata Medium"/>
                <a:cs typeface="Inconsolata Medium"/>
                <a:sym typeface="Inconsolata Medium"/>
              </a:rPr>
              <a:t> para obtener información personal y rastrear la actividad del usuario.</a:t>
            </a:r>
            <a:endParaRPr sz="1300">
              <a:latin typeface="Inconsolata Medium"/>
              <a:ea typeface="Inconsolata Medium"/>
              <a:cs typeface="Inconsolata Medium"/>
              <a:sym typeface="Inconsolata Medium"/>
            </a:endParaRPr>
          </a:p>
          <a:p>
            <a:pPr indent="-311150" lvl="0" marL="457200" rtl="0" algn="just">
              <a:lnSpc>
                <a:spcPct val="115000"/>
              </a:lnSpc>
              <a:spcBef>
                <a:spcPts val="0"/>
              </a:spcBef>
              <a:spcAft>
                <a:spcPts val="0"/>
              </a:spcAft>
              <a:buClr>
                <a:schemeClr val="dk1"/>
              </a:buClr>
              <a:buSzPts val="1300"/>
              <a:buFont typeface="Inconsolata Medium"/>
              <a:buChar char="●"/>
            </a:pPr>
            <a:r>
              <a:rPr lang="es-419" sz="1300">
                <a:latin typeface="Inconsolata Medium"/>
                <a:ea typeface="Inconsolata Medium"/>
                <a:cs typeface="Inconsolata Medium"/>
                <a:sym typeface="Inconsolata Medium"/>
              </a:rPr>
              <a:t>Finalmente este virus implementa distintas técnicas que le permiten modificarse a sí mismo y hacer que su detección sea más difícil.</a:t>
            </a:r>
            <a:r>
              <a:rPr lang="es-419"/>
              <a:t> </a:t>
            </a:r>
            <a:endParaRPr/>
          </a:p>
          <a:p>
            <a:pPr indent="-298450" lvl="0" marL="457200" rtl="0" algn="l">
              <a:lnSpc>
                <a:spcPct val="115000"/>
              </a:lnSpc>
              <a:spcBef>
                <a:spcPts val="0"/>
              </a:spcBef>
              <a:spcAft>
                <a:spcPts val="0"/>
              </a:spcAft>
              <a:buClr>
                <a:schemeClr val="dk1"/>
              </a:buClr>
              <a:buSzPts val="1100"/>
              <a:buFont typeface="Arial"/>
              <a:buChar char="●"/>
            </a:pPr>
            <a:r>
              <a:t/>
            </a:r>
            <a:endParaRPr/>
          </a:p>
          <a:p>
            <a:pPr indent="-298450" lvl="0" marL="457200" rtl="0" algn="l">
              <a:lnSpc>
                <a:spcPct val="115000"/>
              </a:lnSpc>
              <a:spcBef>
                <a:spcPts val="0"/>
              </a:spcBef>
              <a:spcAft>
                <a:spcPts val="0"/>
              </a:spcAft>
              <a:buClr>
                <a:schemeClr val="dk1"/>
              </a:buClr>
              <a:buSzPts val="1100"/>
              <a:buFont typeface="Arial"/>
              <a:buChar char="●"/>
            </a:pPr>
            <a:r>
              <a:t/>
            </a:r>
            <a:endParaRPr/>
          </a:p>
          <a:p>
            <a:pPr indent="0" lvl="0" marL="0" rtl="0" algn="l">
              <a:spcBef>
                <a:spcPts val="1200"/>
              </a:spcBef>
              <a:spcAft>
                <a:spcPts val="0"/>
              </a:spcAft>
              <a:buNone/>
            </a:pPr>
            <a:r>
              <a:t/>
            </a:r>
            <a:endParaRPr/>
          </a:p>
        </p:txBody>
      </p:sp>
      <p:pic>
        <p:nvPicPr>
          <p:cNvPr id="427" name="Google Shape;427;p56"/>
          <p:cNvPicPr preferRelativeResize="0"/>
          <p:nvPr/>
        </p:nvPicPr>
        <p:blipFill>
          <a:blip r:embed="rId3">
            <a:alphaModFix/>
          </a:blip>
          <a:stretch>
            <a:fillRect/>
          </a:stretch>
        </p:blipFill>
        <p:spPr>
          <a:xfrm>
            <a:off x="3000888" y="2486500"/>
            <a:ext cx="3142225" cy="2154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7"/>
          <p:cNvSpPr txBox="1"/>
          <p:nvPr>
            <p:ph type="title"/>
          </p:nvPr>
        </p:nvSpPr>
        <p:spPr>
          <a:xfrm>
            <a:off x="758850" y="171675"/>
            <a:ext cx="7626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a:t>Conficker</a:t>
            </a:r>
            <a:endParaRPr/>
          </a:p>
        </p:txBody>
      </p:sp>
      <p:sp>
        <p:nvSpPr>
          <p:cNvPr id="433" name="Google Shape;433;p57"/>
          <p:cNvSpPr txBox="1"/>
          <p:nvPr>
            <p:ph idx="1" type="body"/>
          </p:nvPr>
        </p:nvSpPr>
        <p:spPr>
          <a:xfrm>
            <a:off x="975300" y="606760"/>
            <a:ext cx="7193400" cy="3695400"/>
          </a:xfrm>
          <a:prstGeom prst="rect">
            <a:avLst/>
          </a:prstGeom>
        </p:spPr>
        <p:txBody>
          <a:bodyPr anchorCtr="0" anchor="t" bIns="91425" lIns="91425" spcFirstLastPara="1" rIns="91425" wrap="square" tIns="91425">
            <a:noAutofit/>
          </a:bodyPr>
          <a:lstStyle/>
          <a:p>
            <a:pPr indent="-298450" lvl="0" marL="457200" marR="0" rtl="0" algn="just">
              <a:lnSpc>
                <a:spcPct val="115000"/>
              </a:lnSpc>
              <a:spcBef>
                <a:spcPts val="1200"/>
              </a:spcBef>
              <a:spcAft>
                <a:spcPts val="0"/>
              </a:spcAft>
              <a:buClr>
                <a:schemeClr val="dk1"/>
              </a:buClr>
              <a:buSzPts val="1100"/>
              <a:buFont typeface="Inconsolata Medium"/>
              <a:buChar char="●"/>
            </a:pPr>
            <a:r>
              <a:rPr lang="es-419" sz="1300">
                <a:latin typeface="Inconsolata Medium"/>
                <a:ea typeface="Inconsolata Medium"/>
                <a:cs typeface="Inconsolata Medium"/>
                <a:sym typeface="Inconsolata Medium"/>
              </a:rPr>
              <a:t>El </a:t>
            </a:r>
            <a:r>
              <a:rPr lang="es-419" sz="1300">
                <a:solidFill>
                  <a:srgbClr val="00FF00"/>
                </a:solidFill>
                <a:latin typeface="Inconsolata Medium"/>
                <a:ea typeface="Inconsolata Medium"/>
                <a:cs typeface="Inconsolata Medium"/>
                <a:sym typeface="Inconsolata Medium"/>
              </a:rPr>
              <a:t>15 de octubre de 2008</a:t>
            </a:r>
            <a:r>
              <a:rPr lang="es-419" sz="1300">
                <a:latin typeface="Inconsolata Medium"/>
                <a:ea typeface="Inconsolata Medium"/>
                <a:cs typeface="Inconsolata Medium"/>
                <a:sym typeface="Inconsolata Medium"/>
              </a:rPr>
              <a:t> Microsoft lanzó un </a:t>
            </a:r>
            <a:r>
              <a:rPr lang="es-419" sz="1300">
                <a:uFill>
                  <a:noFill/>
                </a:uFill>
                <a:latin typeface="Inconsolata Medium"/>
                <a:ea typeface="Inconsolata Medium"/>
                <a:cs typeface="Inconsolata Medium"/>
                <a:sym typeface="Inconsolata Medium"/>
                <a:hlinkClick r:id="rId3"/>
              </a:rPr>
              <a:t>parche</a:t>
            </a:r>
            <a:r>
              <a:rPr lang="es-419" sz="1300">
                <a:latin typeface="Inconsolata Medium"/>
                <a:ea typeface="Inconsolata Medium"/>
                <a:cs typeface="Inconsolata Medium"/>
                <a:sym typeface="Inconsolata Medium"/>
              </a:rPr>
              <a:t> (MS08-067) que corrige la vulnerabilidad de la que se aprovecha el gusano.</a:t>
            </a:r>
            <a:endParaRPr sz="1300">
              <a:latin typeface="Inconsolata Medium"/>
              <a:ea typeface="Inconsolata Medium"/>
              <a:cs typeface="Inconsolata Medium"/>
              <a:sym typeface="Inconsolata Medium"/>
            </a:endParaRPr>
          </a:p>
          <a:p>
            <a:pPr indent="-298450" lvl="0" marL="457200" marR="0" rtl="0" algn="just">
              <a:lnSpc>
                <a:spcPct val="115000"/>
              </a:lnSpc>
              <a:spcBef>
                <a:spcPts val="0"/>
              </a:spcBef>
              <a:spcAft>
                <a:spcPts val="0"/>
              </a:spcAft>
              <a:buClr>
                <a:schemeClr val="dk1"/>
              </a:buClr>
              <a:buSzPts val="1100"/>
              <a:buFont typeface="Inconsolata Medium"/>
              <a:buChar char="●"/>
            </a:pPr>
            <a:r>
              <a:rPr lang="es-419" sz="1300">
                <a:latin typeface="Inconsolata Medium"/>
                <a:ea typeface="Inconsolata Medium"/>
                <a:cs typeface="Inconsolata Medium"/>
                <a:sym typeface="Inconsolata Medium"/>
              </a:rPr>
              <a:t>Sin embargo el virus </a:t>
            </a:r>
            <a:r>
              <a:rPr lang="es-419" sz="1300">
                <a:latin typeface="Inconsolata Medium"/>
                <a:ea typeface="Inconsolata Medium"/>
                <a:cs typeface="Inconsolata Medium"/>
                <a:sym typeface="Inconsolata Medium"/>
              </a:rPr>
              <a:t>también</a:t>
            </a:r>
            <a:r>
              <a:rPr lang="es-419" sz="1300">
                <a:latin typeface="Inconsolata Medium"/>
                <a:ea typeface="Inconsolata Medium"/>
                <a:cs typeface="Inconsolata Medium"/>
                <a:sym typeface="Inconsolata Medium"/>
              </a:rPr>
              <a:t> se propagaba mediante memorias USB. Lo que </a:t>
            </a:r>
            <a:r>
              <a:rPr lang="es-419" sz="1300">
                <a:latin typeface="Inconsolata Medium"/>
                <a:ea typeface="Inconsolata Medium"/>
                <a:cs typeface="Inconsolata Medium"/>
                <a:sym typeface="Inconsolata Medium"/>
              </a:rPr>
              <a:t>provocó</a:t>
            </a:r>
            <a:r>
              <a:rPr lang="es-419" sz="1300">
                <a:latin typeface="Inconsolata Medium"/>
                <a:ea typeface="Inconsolata Medium"/>
                <a:cs typeface="Inconsolata Medium"/>
                <a:sym typeface="Inconsolata Medium"/>
              </a:rPr>
              <a:t> </a:t>
            </a:r>
            <a:r>
              <a:rPr lang="es-419" sz="1300">
                <a:latin typeface="Inconsolata Medium"/>
                <a:ea typeface="Inconsolata Medium"/>
                <a:cs typeface="Inconsolata Medium"/>
                <a:sym typeface="Inconsolata Medium"/>
              </a:rPr>
              <a:t>que el</a:t>
            </a:r>
            <a:r>
              <a:rPr lang="es-419" sz="1300">
                <a:latin typeface="Inconsolata Medium"/>
                <a:ea typeface="Inconsolata Medium"/>
                <a:cs typeface="Inconsolata Medium"/>
                <a:sym typeface="Inconsolata Medium"/>
              </a:rPr>
              <a:t> gusano contagiara el </a:t>
            </a:r>
            <a:r>
              <a:rPr lang="es-419" sz="1300">
                <a:solidFill>
                  <a:srgbClr val="00FF00"/>
                </a:solidFill>
                <a:latin typeface="Inconsolata Medium"/>
                <a:ea typeface="Inconsolata Medium"/>
                <a:cs typeface="Inconsolata Medium"/>
                <a:sym typeface="Inconsolata Medium"/>
              </a:rPr>
              <a:t>6%</a:t>
            </a:r>
            <a:r>
              <a:rPr lang="es-419" sz="1300">
                <a:latin typeface="Inconsolata Medium"/>
                <a:ea typeface="Inconsolata Medium"/>
                <a:cs typeface="Inconsolata Medium"/>
                <a:sym typeface="Inconsolata Medium"/>
              </a:rPr>
              <a:t> de las computadoras del mundo para marzo de </a:t>
            </a:r>
            <a:r>
              <a:rPr lang="es-419" sz="1300">
                <a:solidFill>
                  <a:srgbClr val="00FF00"/>
                </a:solidFill>
                <a:latin typeface="Inconsolata Medium"/>
                <a:ea typeface="Inconsolata Medium"/>
                <a:cs typeface="Inconsolata Medium"/>
                <a:sym typeface="Inconsolata Medium"/>
              </a:rPr>
              <a:t>2009</a:t>
            </a:r>
            <a:r>
              <a:rPr lang="es-419" sz="1300">
                <a:latin typeface="Inconsolata Medium"/>
                <a:ea typeface="Inconsolata Medium"/>
                <a:cs typeface="Inconsolata Medium"/>
                <a:sym typeface="Inconsolata Medium"/>
              </a:rPr>
              <a:t>.</a:t>
            </a:r>
            <a:endParaRPr sz="1300">
              <a:latin typeface="Inconsolata Medium"/>
              <a:ea typeface="Inconsolata Medium"/>
              <a:cs typeface="Inconsolata Medium"/>
              <a:sym typeface="Inconsolata Medium"/>
            </a:endParaRPr>
          </a:p>
          <a:p>
            <a:pPr indent="-298450" lvl="0" marL="457200" rtl="0" algn="l">
              <a:lnSpc>
                <a:spcPct val="115000"/>
              </a:lnSpc>
              <a:spcBef>
                <a:spcPts val="0"/>
              </a:spcBef>
              <a:spcAft>
                <a:spcPts val="0"/>
              </a:spcAft>
              <a:buClr>
                <a:schemeClr val="dk1"/>
              </a:buClr>
              <a:buSzPts val="1100"/>
              <a:buFont typeface="Arial"/>
              <a:buChar char="●"/>
            </a:pPr>
            <a:r>
              <a:t/>
            </a:r>
            <a:endParaRPr/>
          </a:p>
          <a:p>
            <a:pPr indent="-298450" lvl="0" marL="457200" rtl="0" algn="l">
              <a:lnSpc>
                <a:spcPct val="115000"/>
              </a:lnSpc>
              <a:spcBef>
                <a:spcPts val="0"/>
              </a:spcBef>
              <a:spcAft>
                <a:spcPts val="0"/>
              </a:spcAft>
              <a:buClr>
                <a:schemeClr val="dk1"/>
              </a:buClr>
              <a:buSzPts val="1100"/>
              <a:buFont typeface="Arial"/>
              <a:buChar char="●"/>
            </a:pPr>
            <a:r>
              <a:t/>
            </a:r>
            <a:endParaRPr/>
          </a:p>
          <a:p>
            <a:pPr indent="-298450" lvl="0" marL="457200" rtl="0" algn="l">
              <a:lnSpc>
                <a:spcPct val="115000"/>
              </a:lnSpc>
              <a:spcBef>
                <a:spcPts val="0"/>
              </a:spcBef>
              <a:spcAft>
                <a:spcPts val="0"/>
              </a:spcAft>
              <a:buClr>
                <a:schemeClr val="dk1"/>
              </a:buClr>
              <a:buSzPts val="1100"/>
              <a:buFont typeface="Arial"/>
              <a:buChar char="●"/>
            </a:pPr>
            <a:r>
              <a:t/>
            </a:r>
            <a:endParaRPr/>
          </a:p>
          <a:p>
            <a:pPr indent="0" lvl="0" marL="0" rtl="0" algn="l">
              <a:spcBef>
                <a:spcPts val="1200"/>
              </a:spcBef>
              <a:spcAft>
                <a:spcPts val="0"/>
              </a:spcAft>
              <a:buNone/>
            </a:pPr>
            <a:r>
              <a:t/>
            </a:r>
            <a:endParaRPr/>
          </a:p>
        </p:txBody>
      </p:sp>
      <p:pic>
        <p:nvPicPr>
          <p:cNvPr id="434" name="Google Shape;434;p57"/>
          <p:cNvPicPr preferRelativeResize="0"/>
          <p:nvPr/>
        </p:nvPicPr>
        <p:blipFill>
          <a:blip r:embed="rId4">
            <a:alphaModFix/>
          </a:blip>
          <a:stretch>
            <a:fillRect/>
          </a:stretch>
        </p:blipFill>
        <p:spPr>
          <a:xfrm>
            <a:off x="3185487" y="2284525"/>
            <a:ext cx="2773025" cy="20176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8"/>
          <p:cNvSpPr txBox="1"/>
          <p:nvPr>
            <p:ph type="ctrTitle"/>
          </p:nvPr>
        </p:nvSpPr>
        <p:spPr>
          <a:xfrm>
            <a:off x="642775" y="1747650"/>
            <a:ext cx="2844300" cy="164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419"/>
              <a:t>WannaCry</a:t>
            </a:r>
            <a:r>
              <a:rPr lang="es-419"/>
              <a:t> </a:t>
            </a:r>
            <a:r>
              <a:rPr lang="es-419"/>
              <a:t>(2017</a:t>
            </a:r>
            <a:r>
              <a:rPr lang="es-419"/>
              <a:t>)</a:t>
            </a:r>
            <a:endParaRPr/>
          </a:p>
        </p:txBody>
      </p:sp>
      <p:pic>
        <p:nvPicPr>
          <p:cNvPr id="440" name="Google Shape;440;p58"/>
          <p:cNvPicPr preferRelativeResize="0"/>
          <p:nvPr/>
        </p:nvPicPr>
        <p:blipFill>
          <a:blip r:embed="rId3">
            <a:alphaModFix/>
          </a:blip>
          <a:stretch>
            <a:fillRect/>
          </a:stretch>
        </p:blipFill>
        <p:spPr>
          <a:xfrm>
            <a:off x="3918450" y="1296676"/>
            <a:ext cx="4583702" cy="25501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9"/>
          <p:cNvSpPr txBox="1"/>
          <p:nvPr>
            <p:ph type="title"/>
          </p:nvPr>
        </p:nvSpPr>
        <p:spPr>
          <a:xfrm>
            <a:off x="758850" y="276525"/>
            <a:ext cx="7626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a:t>WannaCry</a:t>
            </a:r>
            <a:endParaRPr/>
          </a:p>
        </p:txBody>
      </p:sp>
      <p:sp>
        <p:nvSpPr>
          <p:cNvPr id="446" name="Google Shape;446;p59"/>
          <p:cNvSpPr txBox="1"/>
          <p:nvPr>
            <p:ph idx="1" type="body"/>
          </p:nvPr>
        </p:nvSpPr>
        <p:spPr>
          <a:xfrm>
            <a:off x="975300" y="724060"/>
            <a:ext cx="7193400" cy="3695400"/>
          </a:xfrm>
          <a:prstGeom prst="rect">
            <a:avLst/>
          </a:prstGeom>
        </p:spPr>
        <p:txBody>
          <a:bodyPr anchorCtr="0" anchor="t" bIns="91425" lIns="91425" spcFirstLastPara="1" rIns="91425" wrap="square" tIns="91425">
            <a:noAutofit/>
          </a:bodyPr>
          <a:lstStyle/>
          <a:p>
            <a:pPr indent="-311150" lvl="0" marL="457200" rtl="0" algn="just">
              <a:lnSpc>
                <a:spcPct val="115000"/>
              </a:lnSpc>
              <a:spcBef>
                <a:spcPts val="1200"/>
              </a:spcBef>
              <a:spcAft>
                <a:spcPts val="0"/>
              </a:spcAft>
              <a:buClr>
                <a:schemeClr val="accent6"/>
              </a:buClr>
              <a:buSzPts val="1300"/>
              <a:buFont typeface="Inconsolata"/>
              <a:buChar char="●"/>
            </a:pPr>
            <a:r>
              <a:rPr lang="es-419" sz="1300">
                <a:solidFill>
                  <a:srgbClr val="00FF00"/>
                </a:solidFill>
                <a:latin typeface="Inconsolata"/>
                <a:ea typeface="Inconsolata"/>
                <a:cs typeface="Inconsolata"/>
                <a:sym typeface="Inconsolata"/>
              </a:rPr>
              <a:t>El 12 de mayo del 2017</a:t>
            </a:r>
            <a:r>
              <a:rPr lang="es-419" sz="1300">
                <a:solidFill>
                  <a:schemeClr val="accent6"/>
                </a:solidFill>
                <a:latin typeface="Inconsolata"/>
                <a:ea typeface="Inconsolata"/>
                <a:cs typeface="Inconsolata"/>
                <a:sym typeface="Inconsolata"/>
              </a:rPr>
              <a:t>, el </a:t>
            </a:r>
            <a:r>
              <a:rPr lang="es-419" sz="1300">
                <a:solidFill>
                  <a:srgbClr val="00FF00"/>
                </a:solidFill>
                <a:latin typeface="Inconsolata"/>
                <a:ea typeface="Inconsolata"/>
                <a:cs typeface="Inconsolata"/>
                <a:sym typeface="Inconsolata"/>
              </a:rPr>
              <a:t>ransomware </a:t>
            </a:r>
            <a:r>
              <a:rPr lang="es-419" sz="1300">
                <a:solidFill>
                  <a:schemeClr val="accent6"/>
                </a:solidFill>
                <a:latin typeface="Inconsolata"/>
                <a:ea typeface="Inconsolata"/>
                <a:cs typeface="Inconsolata"/>
                <a:sym typeface="Inconsolata"/>
              </a:rPr>
              <a:t>WannaCry atacó alrededor de 300 mil computadoras en 150 países diferentes.</a:t>
            </a:r>
            <a:endParaRPr sz="1300">
              <a:solidFill>
                <a:schemeClr val="accent6"/>
              </a:solidFill>
              <a:latin typeface="Inconsolata"/>
              <a:ea typeface="Inconsolata"/>
              <a:cs typeface="Inconsolata"/>
              <a:sym typeface="Inconsolata"/>
            </a:endParaRPr>
          </a:p>
          <a:p>
            <a:pPr indent="-311150" lvl="0" marL="457200" rtl="0" algn="just">
              <a:lnSpc>
                <a:spcPct val="115000"/>
              </a:lnSpc>
              <a:spcBef>
                <a:spcPts val="0"/>
              </a:spcBef>
              <a:spcAft>
                <a:spcPts val="0"/>
              </a:spcAft>
              <a:buClr>
                <a:schemeClr val="accent6"/>
              </a:buClr>
              <a:buSzPts val="1300"/>
              <a:buFont typeface="Inconsolata"/>
              <a:buChar char="●"/>
            </a:pPr>
            <a:r>
              <a:rPr lang="es-419" sz="1300">
                <a:solidFill>
                  <a:schemeClr val="accent6"/>
                </a:solidFill>
                <a:latin typeface="Inconsolata"/>
                <a:ea typeface="Inconsolata"/>
                <a:cs typeface="Inconsolata"/>
                <a:sym typeface="Inconsolata"/>
              </a:rPr>
              <a:t>Como resultado del ataque, </a:t>
            </a:r>
            <a:r>
              <a:rPr lang="es-419" sz="1300">
                <a:solidFill>
                  <a:srgbClr val="00FF00"/>
                </a:solidFill>
                <a:latin typeface="Inconsolata"/>
                <a:ea typeface="Inconsolata"/>
                <a:cs typeface="Inconsolata"/>
                <a:sym typeface="Inconsolata"/>
              </a:rPr>
              <a:t>hospitales </a:t>
            </a:r>
            <a:r>
              <a:rPr lang="es-419" sz="1300">
                <a:solidFill>
                  <a:schemeClr val="accent6"/>
                </a:solidFill>
                <a:latin typeface="Inconsolata"/>
                <a:ea typeface="Inconsolata"/>
                <a:cs typeface="Inconsolata"/>
                <a:sym typeface="Inconsolata"/>
              </a:rPr>
              <a:t>europeos </a:t>
            </a:r>
            <a:r>
              <a:rPr lang="es-419" sz="1300">
                <a:solidFill>
                  <a:srgbClr val="00FF00"/>
                </a:solidFill>
                <a:latin typeface="Inconsolata"/>
                <a:ea typeface="Inconsolata"/>
                <a:cs typeface="Inconsolata"/>
                <a:sym typeface="Inconsolata"/>
              </a:rPr>
              <a:t>no podían aceptar pacientes</a:t>
            </a:r>
            <a:r>
              <a:rPr lang="es-419" sz="1300">
                <a:solidFill>
                  <a:schemeClr val="accent6"/>
                </a:solidFill>
                <a:latin typeface="Inconsolata"/>
                <a:ea typeface="Inconsolata"/>
                <a:cs typeface="Inconsolata"/>
                <a:sym typeface="Inconsolata"/>
              </a:rPr>
              <a:t>, fábricas como </a:t>
            </a:r>
            <a:r>
              <a:rPr lang="es-419" sz="1300">
                <a:solidFill>
                  <a:srgbClr val="00FF00"/>
                </a:solidFill>
                <a:latin typeface="Inconsolata"/>
                <a:ea typeface="Inconsolata"/>
                <a:cs typeface="Inconsolata"/>
                <a:sym typeface="Inconsolata"/>
              </a:rPr>
              <a:t>Renault y Nissan suspendieron actividades</a:t>
            </a:r>
            <a:r>
              <a:rPr lang="es-419" sz="1300">
                <a:solidFill>
                  <a:schemeClr val="accent6"/>
                </a:solidFill>
                <a:latin typeface="Inconsolata"/>
                <a:ea typeface="Inconsolata"/>
                <a:cs typeface="Inconsolata"/>
                <a:sym typeface="Inconsolata"/>
              </a:rPr>
              <a:t> y más de 100 estaciones de </a:t>
            </a:r>
            <a:r>
              <a:rPr lang="es-419" sz="1300">
                <a:solidFill>
                  <a:srgbClr val="00FF00"/>
                </a:solidFill>
                <a:latin typeface="Inconsolata"/>
                <a:ea typeface="Inconsolata"/>
                <a:cs typeface="Inconsolata"/>
                <a:sym typeface="Inconsolata"/>
              </a:rPr>
              <a:t>policía en la India</a:t>
            </a:r>
            <a:r>
              <a:rPr lang="es-419" sz="1300">
                <a:solidFill>
                  <a:schemeClr val="accent6"/>
                </a:solidFill>
                <a:latin typeface="Inconsolata"/>
                <a:ea typeface="Inconsolata"/>
                <a:cs typeface="Inconsolata"/>
                <a:sym typeface="Inconsolata"/>
              </a:rPr>
              <a:t> quedaron </a:t>
            </a:r>
            <a:r>
              <a:rPr lang="es-419" sz="1300">
                <a:solidFill>
                  <a:srgbClr val="00FF00"/>
                </a:solidFill>
                <a:latin typeface="Inconsolata"/>
                <a:ea typeface="Inconsolata"/>
                <a:cs typeface="Inconsolata"/>
                <a:sym typeface="Inconsolata"/>
              </a:rPr>
              <a:t>sin sistema</a:t>
            </a:r>
            <a:r>
              <a:rPr lang="es-419" sz="1300">
                <a:solidFill>
                  <a:schemeClr val="accent6"/>
                </a:solidFill>
                <a:latin typeface="Inconsolata"/>
                <a:ea typeface="Inconsolata"/>
                <a:cs typeface="Inconsolata"/>
                <a:sym typeface="Inconsolata"/>
              </a:rPr>
              <a:t>, entre otros efectos.</a:t>
            </a:r>
            <a:endParaRPr sz="1300">
              <a:solidFill>
                <a:schemeClr val="accent6"/>
              </a:solidFill>
              <a:latin typeface="Inconsolata"/>
              <a:ea typeface="Inconsolata"/>
              <a:cs typeface="Inconsolata"/>
              <a:sym typeface="Inconsolata"/>
            </a:endParaRPr>
          </a:p>
          <a:p>
            <a:pPr indent="-311150" lvl="0" marL="457200" rtl="0" algn="just">
              <a:lnSpc>
                <a:spcPct val="115000"/>
              </a:lnSpc>
              <a:spcBef>
                <a:spcPts val="0"/>
              </a:spcBef>
              <a:spcAft>
                <a:spcPts val="0"/>
              </a:spcAft>
              <a:buClr>
                <a:schemeClr val="accent6"/>
              </a:buClr>
              <a:buSzPts val="1300"/>
              <a:buFont typeface="Inconsolata"/>
              <a:buChar char="●"/>
            </a:pPr>
            <a:r>
              <a:rPr lang="es-419" sz="1300">
                <a:solidFill>
                  <a:schemeClr val="accent6"/>
                </a:solidFill>
                <a:latin typeface="Inconsolata"/>
                <a:ea typeface="Inconsolata"/>
                <a:cs typeface="Inconsolata"/>
                <a:sym typeface="Inconsolata"/>
              </a:rPr>
              <a:t>WannaCry pedía </a:t>
            </a:r>
            <a:r>
              <a:rPr lang="es-419" sz="1300">
                <a:solidFill>
                  <a:srgbClr val="00FF00"/>
                </a:solidFill>
                <a:latin typeface="Inconsolata"/>
                <a:ea typeface="Inconsolata"/>
                <a:cs typeface="Inconsolata"/>
                <a:sym typeface="Inconsolata"/>
              </a:rPr>
              <a:t>300 dólares en Bitcoin</a:t>
            </a:r>
            <a:r>
              <a:rPr lang="es-419" sz="1300">
                <a:solidFill>
                  <a:schemeClr val="accent6"/>
                </a:solidFill>
                <a:latin typeface="Inconsolata"/>
                <a:ea typeface="Inconsolata"/>
                <a:cs typeface="Inconsolata"/>
                <a:sym typeface="Inconsolata"/>
              </a:rPr>
              <a:t> para regresarle el poder al usuario.</a:t>
            </a:r>
            <a:endParaRPr sz="1300">
              <a:solidFill>
                <a:schemeClr val="accent6"/>
              </a:solidFill>
              <a:latin typeface="Inconsolata"/>
              <a:ea typeface="Inconsolata"/>
              <a:cs typeface="Inconsolata"/>
              <a:sym typeface="Inconsolata"/>
            </a:endParaRPr>
          </a:p>
          <a:p>
            <a:pPr indent="-311150" lvl="0" marL="457200" rtl="0" algn="just">
              <a:lnSpc>
                <a:spcPct val="115000"/>
              </a:lnSpc>
              <a:spcBef>
                <a:spcPts val="0"/>
              </a:spcBef>
              <a:spcAft>
                <a:spcPts val="0"/>
              </a:spcAft>
              <a:buClr>
                <a:schemeClr val="accent6"/>
              </a:buClr>
              <a:buSzPts val="1300"/>
              <a:buFont typeface="Inconsolata"/>
              <a:buChar char="●"/>
            </a:pPr>
            <a:r>
              <a:rPr lang="es-419" sz="1300">
                <a:solidFill>
                  <a:schemeClr val="accent6"/>
                </a:solidFill>
                <a:latin typeface="Inconsolata"/>
                <a:ea typeface="Inconsolata"/>
                <a:cs typeface="Inconsolata"/>
                <a:sym typeface="Inconsolata"/>
              </a:rPr>
              <a:t>Si la cantidad no se pagaba en las primeras </a:t>
            </a:r>
            <a:r>
              <a:rPr lang="es-419" sz="1300">
                <a:solidFill>
                  <a:srgbClr val="00FF00"/>
                </a:solidFill>
                <a:latin typeface="Inconsolata"/>
                <a:ea typeface="Inconsolata"/>
                <a:cs typeface="Inconsolata"/>
                <a:sym typeface="Inconsolata"/>
              </a:rPr>
              <a:t>72 horas, el precio se duplicaría</a:t>
            </a:r>
            <a:r>
              <a:rPr lang="es-419" sz="1300">
                <a:solidFill>
                  <a:schemeClr val="accent6"/>
                </a:solidFill>
                <a:latin typeface="Inconsolata"/>
                <a:ea typeface="Inconsolata"/>
                <a:cs typeface="Inconsolata"/>
                <a:sym typeface="Inconsolata"/>
              </a:rPr>
              <a:t> y si después de 72 horas no se pagaba, la computadora quedaría </a:t>
            </a:r>
            <a:r>
              <a:rPr lang="es-419" sz="1300">
                <a:solidFill>
                  <a:srgbClr val="00FF00"/>
                </a:solidFill>
                <a:latin typeface="Inconsolata"/>
                <a:ea typeface="Inconsolata"/>
                <a:cs typeface="Inconsolata"/>
                <a:sym typeface="Inconsolata"/>
              </a:rPr>
              <a:t>permanentemente bloqueada</a:t>
            </a:r>
            <a:r>
              <a:rPr lang="es-419" sz="1300">
                <a:solidFill>
                  <a:schemeClr val="accent6"/>
                </a:solidFill>
                <a:latin typeface="Inconsolata"/>
                <a:ea typeface="Inconsolata"/>
                <a:cs typeface="Inconsolata"/>
                <a:sym typeface="Inconsolata"/>
              </a:rPr>
              <a:t>.</a:t>
            </a:r>
            <a:endParaRPr sz="1300">
              <a:solidFill>
                <a:schemeClr val="accent6"/>
              </a:solidFill>
              <a:latin typeface="Inconsolata"/>
              <a:ea typeface="Inconsolata"/>
              <a:cs typeface="Inconsolata"/>
              <a:sym typeface="Inconsolata"/>
            </a:endParaRPr>
          </a:p>
          <a:p>
            <a:pPr indent="0" lvl="0" marL="0" rtl="0" algn="l">
              <a:spcBef>
                <a:spcPts val="1200"/>
              </a:spcBef>
              <a:spcAft>
                <a:spcPts val="0"/>
              </a:spcAft>
              <a:buNone/>
            </a:pPr>
            <a:r>
              <a:t/>
            </a:r>
            <a:endParaRPr sz="1300">
              <a:solidFill>
                <a:schemeClr val="accent6"/>
              </a:solidFill>
              <a:latin typeface="Inconsolata"/>
              <a:ea typeface="Inconsolata"/>
              <a:cs typeface="Inconsolata"/>
              <a:sym typeface="Inconsolata"/>
            </a:endParaRPr>
          </a:p>
          <a:p>
            <a:pPr indent="0" lvl="0" marL="0" rtl="0" algn="l">
              <a:spcBef>
                <a:spcPts val="0"/>
              </a:spcBef>
              <a:spcAft>
                <a:spcPts val="0"/>
              </a:spcAft>
              <a:buNone/>
            </a:pPr>
            <a:r>
              <a:t/>
            </a:r>
            <a:endParaRPr sz="1100">
              <a:solidFill>
                <a:schemeClr val="accent6"/>
              </a:solidFill>
              <a:latin typeface="Inconsolata"/>
              <a:ea typeface="Inconsolata"/>
              <a:cs typeface="Inconsolata"/>
              <a:sym typeface="Inconsolata"/>
            </a:endParaRPr>
          </a:p>
          <a:p>
            <a:pPr indent="0" lvl="0" marL="0" rtl="0" algn="l">
              <a:spcBef>
                <a:spcPts val="0"/>
              </a:spcBef>
              <a:spcAft>
                <a:spcPts val="0"/>
              </a:spcAft>
              <a:buNone/>
            </a:pPr>
            <a:r>
              <a:t/>
            </a:r>
            <a:endParaRPr>
              <a:solidFill>
                <a:schemeClr val="accent6"/>
              </a:solidFill>
              <a:latin typeface="Inconsolata Medium"/>
              <a:ea typeface="Inconsolata Medium"/>
              <a:cs typeface="Inconsolata Medium"/>
              <a:sym typeface="Inconsolata Medium"/>
            </a:endParaRPr>
          </a:p>
        </p:txBody>
      </p:sp>
      <p:pic>
        <p:nvPicPr>
          <p:cNvPr id="447" name="Google Shape;447;p59"/>
          <p:cNvPicPr preferRelativeResize="0"/>
          <p:nvPr/>
        </p:nvPicPr>
        <p:blipFill>
          <a:blip r:embed="rId3">
            <a:alphaModFix/>
          </a:blip>
          <a:stretch>
            <a:fillRect/>
          </a:stretch>
        </p:blipFill>
        <p:spPr>
          <a:xfrm>
            <a:off x="1816650" y="3143652"/>
            <a:ext cx="2272000" cy="1700475"/>
          </a:xfrm>
          <a:prstGeom prst="rect">
            <a:avLst/>
          </a:prstGeom>
          <a:noFill/>
          <a:ln>
            <a:noFill/>
          </a:ln>
        </p:spPr>
      </p:pic>
      <p:pic>
        <p:nvPicPr>
          <p:cNvPr id="448" name="Google Shape;448;p59"/>
          <p:cNvPicPr preferRelativeResize="0"/>
          <p:nvPr/>
        </p:nvPicPr>
        <p:blipFill>
          <a:blip r:embed="rId4">
            <a:alphaModFix/>
          </a:blip>
          <a:stretch>
            <a:fillRect/>
          </a:stretch>
        </p:blipFill>
        <p:spPr>
          <a:xfrm>
            <a:off x="4815825" y="3143650"/>
            <a:ext cx="2834125" cy="17004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60"/>
          <p:cNvSpPr txBox="1"/>
          <p:nvPr>
            <p:ph type="title"/>
          </p:nvPr>
        </p:nvSpPr>
        <p:spPr>
          <a:xfrm>
            <a:off x="758775" y="302250"/>
            <a:ext cx="7626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419"/>
              <a:t>WannaCry</a:t>
            </a:r>
            <a:endParaRPr/>
          </a:p>
        </p:txBody>
      </p:sp>
      <p:sp>
        <p:nvSpPr>
          <p:cNvPr id="454" name="Google Shape;454;p60"/>
          <p:cNvSpPr txBox="1"/>
          <p:nvPr>
            <p:ph idx="1" type="body"/>
          </p:nvPr>
        </p:nvSpPr>
        <p:spPr>
          <a:xfrm>
            <a:off x="975300" y="724060"/>
            <a:ext cx="7193400" cy="3695400"/>
          </a:xfrm>
          <a:prstGeom prst="rect">
            <a:avLst/>
          </a:prstGeom>
        </p:spPr>
        <p:txBody>
          <a:bodyPr anchorCtr="0" anchor="t" bIns="91425" lIns="91425" spcFirstLastPara="1" rIns="91425" wrap="square" tIns="91425">
            <a:noAutofit/>
          </a:bodyPr>
          <a:lstStyle/>
          <a:p>
            <a:pPr indent="-311150" lvl="0" marL="457200" rtl="0" algn="just">
              <a:lnSpc>
                <a:spcPct val="115000"/>
              </a:lnSpc>
              <a:spcBef>
                <a:spcPts val="1200"/>
              </a:spcBef>
              <a:spcAft>
                <a:spcPts val="0"/>
              </a:spcAft>
              <a:buClr>
                <a:schemeClr val="accent6"/>
              </a:buClr>
              <a:buSzPts val="1300"/>
              <a:buFont typeface="Inconsolata"/>
              <a:buChar char="●"/>
            </a:pPr>
            <a:r>
              <a:rPr lang="es-419" sz="1300">
                <a:solidFill>
                  <a:schemeClr val="accent6"/>
                </a:solidFill>
                <a:latin typeface="Inconsolata"/>
                <a:ea typeface="Inconsolata"/>
                <a:cs typeface="Inconsolata"/>
                <a:sym typeface="Inconsolata"/>
              </a:rPr>
              <a:t>A pesar de haber afectado muchas computadoras, el ataque de WannaCry solo recaudó alrededor de </a:t>
            </a:r>
            <a:r>
              <a:rPr lang="es-419" sz="1300">
                <a:solidFill>
                  <a:srgbClr val="00FF00"/>
                </a:solidFill>
                <a:latin typeface="Inconsolata"/>
                <a:ea typeface="Inconsolata"/>
                <a:cs typeface="Inconsolata"/>
                <a:sym typeface="Inconsolata"/>
              </a:rPr>
              <a:t>20 mil</a:t>
            </a:r>
            <a:r>
              <a:rPr lang="es-419" sz="1300">
                <a:solidFill>
                  <a:schemeClr val="accent6"/>
                </a:solidFill>
                <a:latin typeface="Inconsolata"/>
                <a:ea typeface="Inconsolata"/>
                <a:cs typeface="Inconsolata"/>
                <a:sym typeface="Inconsolata"/>
              </a:rPr>
              <a:t> dólares, aunque algunos reportan </a:t>
            </a:r>
            <a:r>
              <a:rPr lang="es-419" sz="1300">
                <a:solidFill>
                  <a:srgbClr val="00FF00"/>
                </a:solidFill>
                <a:latin typeface="Inconsolata"/>
                <a:ea typeface="Inconsolata"/>
                <a:cs typeface="Inconsolata"/>
                <a:sym typeface="Inconsolata"/>
              </a:rPr>
              <a:t>100 mil</a:t>
            </a:r>
            <a:r>
              <a:rPr lang="es-419" sz="1300">
                <a:solidFill>
                  <a:schemeClr val="accent6"/>
                </a:solidFill>
                <a:latin typeface="Inconsolata"/>
                <a:ea typeface="Inconsolata"/>
                <a:cs typeface="Inconsolata"/>
                <a:sym typeface="Inconsolata"/>
              </a:rPr>
              <a:t> dólares.</a:t>
            </a:r>
            <a:endParaRPr sz="1300">
              <a:solidFill>
                <a:schemeClr val="accent6"/>
              </a:solidFill>
              <a:latin typeface="Inconsolata"/>
              <a:ea typeface="Inconsolata"/>
              <a:cs typeface="Inconsolata"/>
              <a:sym typeface="Inconsolata"/>
            </a:endParaRPr>
          </a:p>
          <a:p>
            <a:pPr indent="-311150" lvl="0" marL="457200" rtl="0" algn="just">
              <a:lnSpc>
                <a:spcPct val="115000"/>
              </a:lnSpc>
              <a:spcBef>
                <a:spcPts val="0"/>
              </a:spcBef>
              <a:spcAft>
                <a:spcPts val="0"/>
              </a:spcAft>
              <a:buClr>
                <a:schemeClr val="accent6"/>
              </a:buClr>
              <a:buSzPts val="1300"/>
              <a:buFont typeface="Inconsolata"/>
              <a:buChar char="●"/>
            </a:pPr>
            <a:r>
              <a:rPr lang="es-419" sz="1300">
                <a:solidFill>
                  <a:schemeClr val="accent6"/>
                </a:solidFill>
                <a:latin typeface="Inconsolata"/>
                <a:ea typeface="Inconsolata"/>
                <a:cs typeface="Inconsolata"/>
                <a:sym typeface="Inconsolata"/>
              </a:rPr>
              <a:t>Esto significa que solo de </a:t>
            </a:r>
            <a:r>
              <a:rPr lang="es-419" sz="1300">
                <a:solidFill>
                  <a:srgbClr val="00FF00"/>
                </a:solidFill>
                <a:latin typeface="Inconsolata"/>
                <a:ea typeface="Inconsolata"/>
                <a:cs typeface="Inconsolata"/>
                <a:sym typeface="Inconsolata"/>
              </a:rPr>
              <a:t>60 a 300</a:t>
            </a:r>
            <a:r>
              <a:rPr lang="es-419" sz="1300">
                <a:solidFill>
                  <a:schemeClr val="accent6"/>
                </a:solidFill>
                <a:latin typeface="Inconsolata"/>
                <a:ea typeface="Inconsolata"/>
                <a:cs typeface="Inconsolata"/>
                <a:sym typeface="Inconsolata"/>
              </a:rPr>
              <a:t> personas pagaron el rescate.</a:t>
            </a:r>
            <a:endParaRPr sz="1300">
              <a:solidFill>
                <a:schemeClr val="accent6"/>
              </a:solidFill>
              <a:latin typeface="Inconsolata"/>
              <a:ea typeface="Inconsolata"/>
              <a:cs typeface="Inconsolata"/>
              <a:sym typeface="Inconsolata"/>
            </a:endParaRPr>
          </a:p>
          <a:p>
            <a:pPr indent="-311150" lvl="0" marL="457200" rtl="0" algn="just">
              <a:lnSpc>
                <a:spcPct val="115000"/>
              </a:lnSpc>
              <a:spcBef>
                <a:spcPts val="0"/>
              </a:spcBef>
              <a:spcAft>
                <a:spcPts val="0"/>
              </a:spcAft>
              <a:buClr>
                <a:schemeClr val="accent6"/>
              </a:buClr>
              <a:buSzPts val="1300"/>
              <a:buFont typeface="Inconsolata"/>
              <a:buChar char="●"/>
            </a:pPr>
            <a:r>
              <a:rPr lang="es-419" sz="1300">
                <a:solidFill>
                  <a:schemeClr val="accent6"/>
                </a:solidFill>
                <a:latin typeface="Inconsolata"/>
                <a:ea typeface="Inconsolata"/>
                <a:cs typeface="Inconsolata"/>
                <a:sym typeface="Inconsolata"/>
              </a:rPr>
              <a:t>Las computadoras principalmente afectadas fueron aquellas con </a:t>
            </a:r>
            <a:r>
              <a:rPr lang="es-419" sz="1300">
                <a:solidFill>
                  <a:srgbClr val="00FF00"/>
                </a:solidFill>
                <a:latin typeface="Inconsolata"/>
                <a:ea typeface="Inconsolata"/>
                <a:cs typeface="Inconsolata"/>
                <a:sym typeface="Inconsolata"/>
              </a:rPr>
              <a:t>sistemas operativos de Microsoft</a:t>
            </a:r>
            <a:r>
              <a:rPr lang="es-419" sz="1300">
                <a:solidFill>
                  <a:schemeClr val="accent6"/>
                </a:solidFill>
                <a:latin typeface="Inconsolata"/>
                <a:ea typeface="Inconsolata"/>
                <a:cs typeface="Inconsolata"/>
                <a:sym typeface="Inconsolata"/>
              </a:rPr>
              <a:t>, específicamente </a:t>
            </a:r>
            <a:r>
              <a:rPr lang="es-419" sz="1300">
                <a:solidFill>
                  <a:srgbClr val="00FF00"/>
                </a:solidFill>
                <a:latin typeface="Inconsolata"/>
                <a:ea typeface="Inconsolata"/>
                <a:cs typeface="Inconsolata"/>
                <a:sym typeface="Inconsolata"/>
              </a:rPr>
              <a:t>Windows XP, Windows 7 y Windows 8</a:t>
            </a:r>
            <a:r>
              <a:rPr lang="es-419" sz="1300">
                <a:solidFill>
                  <a:schemeClr val="accent6"/>
                </a:solidFill>
                <a:latin typeface="Inconsolata"/>
                <a:ea typeface="Inconsolata"/>
                <a:cs typeface="Inconsolata"/>
                <a:sym typeface="Inconsolata"/>
              </a:rPr>
              <a:t>.</a:t>
            </a:r>
            <a:endParaRPr sz="1300">
              <a:solidFill>
                <a:schemeClr val="accent6"/>
              </a:solidFill>
              <a:latin typeface="Inconsolata"/>
              <a:ea typeface="Inconsolata"/>
              <a:cs typeface="Inconsolata"/>
              <a:sym typeface="Inconsolata"/>
            </a:endParaRPr>
          </a:p>
          <a:p>
            <a:pPr indent="-311150" lvl="0" marL="457200" rtl="0" algn="just">
              <a:lnSpc>
                <a:spcPct val="115000"/>
              </a:lnSpc>
              <a:spcBef>
                <a:spcPts val="0"/>
              </a:spcBef>
              <a:spcAft>
                <a:spcPts val="0"/>
              </a:spcAft>
              <a:buClr>
                <a:schemeClr val="accent6"/>
              </a:buClr>
              <a:buSzPts val="1300"/>
              <a:buFont typeface="Inconsolata"/>
              <a:buChar char="●"/>
            </a:pPr>
            <a:r>
              <a:rPr lang="es-419" sz="1300">
                <a:solidFill>
                  <a:schemeClr val="accent6"/>
                </a:solidFill>
                <a:latin typeface="Inconsolata"/>
                <a:ea typeface="Inconsolata"/>
                <a:cs typeface="Inconsolata"/>
                <a:sym typeface="Inconsolata"/>
              </a:rPr>
              <a:t>Windows tiene un protocolo llamado Servers Message Block (</a:t>
            </a:r>
            <a:r>
              <a:rPr lang="es-419" sz="1300">
                <a:solidFill>
                  <a:srgbClr val="00FF00"/>
                </a:solidFill>
                <a:latin typeface="Inconsolata"/>
                <a:ea typeface="Inconsolata"/>
                <a:cs typeface="Inconsolata"/>
                <a:sym typeface="Inconsolata"/>
              </a:rPr>
              <a:t>SMB</a:t>
            </a:r>
            <a:r>
              <a:rPr lang="es-419" sz="1300">
                <a:solidFill>
                  <a:schemeClr val="accent6"/>
                </a:solidFill>
                <a:latin typeface="Inconsolata"/>
                <a:ea typeface="Inconsolata"/>
                <a:cs typeface="Inconsolata"/>
                <a:sym typeface="Inconsolata"/>
              </a:rPr>
              <a:t>) que es utilizado para </a:t>
            </a:r>
            <a:r>
              <a:rPr lang="es-419" sz="1300">
                <a:solidFill>
                  <a:srgbClr val="00FF00"/>
                </a:solidFill>
                <a:latin typeface="Inconsolata"/>
                <a:ea typeface="Inconsolata"/>
                <a:cs typeface="Inconsolata"/>
                <a:sym typeface="Inconsolata"/>
              </a:rPr>
              <a:t>compartir archivos por una red privada o pública</a:t>
            </a:r>
            <a:r>
              <a:rPr lang="es-419" sz="1300">
                <a:solidFill>
                  <a:schemeClr val="accent6"/>
                </a:solidFill>
                <a:latin typeface="Inconsolata"/>
                <a:ea typeface="Inconsolata"/>
                <a:cs typeface="Inconsolata"/>
                <a:sym typeface="Inconsolata"/>
              </a:rPr>
              <a:t>.</a:t>
            </a:r>
            <a:endParaRPr sz="1300">
              <a:solidFill>
                <a:schemeClr val="accent6"/>
              </a:solidFill>
              <a:latin typeface="Inconsolata"/>
              <a:ea typeface="Inconsolata"/>
              <a:cs typeface="Inconsolata"/>
              <a:sym typeface="Inconsolata"/>
            </a:endParaRPr>
          </a:p>
          <a:p>
            <a:pPr indent="0" lvl="0" marL="0" rtl="0" algn="l">
              <a:lnSpc>
                <a:spcPct val="115000"/>
              </a:lnSpc>
              <a:spcBef>
                <a:spcPts val="1200"/>
              </a:spcBef>
              <a:spcAft>
                <a:spcPts val="0"/>
              </a:spcAft>
              <a:buNone/>
            </a:pPr>
            <a:r>
              <a:t/>
            </a:r>
            <a:endParaRPr sz="1300">
              <a:solidFill>
                <a:schemeClr val="accent6"/>
              </a:solidFill>
              <a:latin typeface="Inconsolata"/>
              <a:ea typeface="Inconsolata"/>
              <a:cs typeface="Inconsolata"/>
              <a:sym typeface="Inconsolata"/>
            </a:endParaRPr>
          </a:p>
          <a:p>
            <a:pPr indent="0" lvl="0" marL="0" rtl="0" algn="l">
              <a:lnSpc>
                <a:spcPct val="115000"/>
              </a:lnSpc>
              <a:spcBef>
                <a:spcPts val="1200"/>
              </a:spcBef>
              <a:spcAft>
                <a:spcPts val="0"/>
              </a:spcAft>
              <a:buClr>
                <a:schemeClr val="dk1"/>
              </a:buClr>
              <a:buSzPts val="1100"/>
              <a:buFont typeface="Arial"/>
              <a:buNone/>
            </a:pPr>
            <a:r>
              <a:t/>
            </a:r>
            <a:endParaRPr sz="1100">
              <a:latin typeface="Inconsolata"/>
              <a:ea typeface="Inconsolata"/>
              <a:cs typeface="Inconsolata"/>
              <a:sym typeface="Inconsolata"/>
            </a:endParaRPr>
          </a:p>
        </p:txBody>
      </p:sp>
      <p:pic>
        <p:nvPicPr>
          <p:cNvPr id="455" name="Google Shape;455;p60"/>
          <p:cNvPicPr preferRelativeResize="0"/>
          <p:nvPr/>
        </p:nvPicPr>
        <p:blipFill>
          <a:blip r:embed="rId3">
            <a:alphaModFix/>
          </a:blip>
          <a:stretch>
            <a:fillRect/>
          </a:stretch>
        </p:blipFill>
        <p:spPr>
          <a:xfrm>
            <a:off x="2340050" y="2767287"/>
            <a:ext cx="4463901" cy="18515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61"/>
          <p:cNvSpPr txBox="1"/>
          <p:nvPr>
            <p:ph type="title"/>
          </p:nvPr>
        </p:nvSpPr>
        <p:spPr>
          <a:xfrm>
            <a:off x="758850" y="316725"/>
            <a:ext cx="7626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419"/>
              <a:t>WannaCry</a:t>
            </a:r>
            <a:endParaRPr/>
          </a:p>
        </p:txBody>
      </p:sp>
      <p:sp>
        <p:nvSpPr>
          <p:cNvPr id="461" name="Google Shape;461;p61"/>
          <p:cNvSpPr txBox="1"/>
          <p:nvPr>
            <p:ph idx="1" type="body"/>
          </p:nvPr>
        </p:nvSpPr>
        <p:spPr>
          <a:xfrm>
            <a:off x="975300" y="724060"/>
            <a:ext cx="7193400" cy="3695400"/>
          </a:xfrm>
          <a:prstGeom prst="rect">
            <a:avLst/>
          </a:prstGeom>
        </p:spPr>
        <p:txBody>
          <a:bodyPr anchorCtr="0" anchor="t" bIns="91425" lIns="91425" spcFirstLastPara="1" rIns="91425" wrap="square" tIns="91425">
            <a:noAutofit/>
          </a:bodyPr>
          <a:lstStyle/>
          <a:p>
            <a:pPr indent="-311150" lvl="0" marL="457200" rtl="0" algn="just">
              <a:lnSpc>
                <a:spcPct val="115000"/>
              </a:lnSpc>
              <a:spcBef>
                <a:spcPts val="1200"/>
              </a:spcBef>
              <a:spcAft>
                <a:spcPts val="0"/>
              </a:spcAft>
              <a:buClr>
                <a:schemeClr val="lt1"/>
              </a:buClr>
              <a:buSzPts val="1300"/>
              <a:buFont typeface="Inconsolata"/>
              <a:buChar char="●"/>
            </a:pPr>
            <a:r>
              <a:rPr lang="es-419" sz="1300">
                <a:latin typeface="Inconsolata"/>
                <a:ea typeface="Inconsolata"/>
                <a:cs typeface="Inconsolata"/>
                <a:sym typeface="Inconsolata"/>
              </a:rPr>
              <a:t>En ciertas versiones de este protocolo, es </a:t>
            </a:r>
            <a:r>
              <a:rPr lang="es-419" sz="1300">
                <a:solidFill>
                  <a:srgbClr val="00FF00"/>
                </a:solidFill>
                <a:latin typeface="Inconsolata"/>
                <a:ea typeface="Inconsolata"/>
                <a:cs typeface="Inconsolata"/>
                <a:sym typeface="Inconsolata"/>
              </a:rPr>
              <a:t>fácil de engañar</a:t>
            </a:r>
            <a:r>
              <a:rPr lang="es-419" sz="1300">
                <a:latin typeface="Inconsolata"/>
                <a:ea typeface="Inconsolata"/>
                <a:cs typeface="Inconsolata"/>
                <a:sym typeface="Inconsolata"/>
              </a:rPr>
              <a:t> para que acepte paquetes de datos de </a:t>
            </a:r>
            <a:r>
              <a:rPr lang="es-419" sz="1300">
                <a:solidFill>
                  <a:srgbClr val="00FF00"/>
                </a:solidFill>
                <a:latin typeface="Inconsolata"/>
                <a:ea typeface="Inconsolata"/>
                <a:cs typeface="Inconsolata"/>
                <a:sym typeface="Inconsolata"/>
              </a:rPr>
              <a:t>lugares remotos</a:t>
            </a:r>
            <a:r>
              <a:rPr lang="es-419" sz="1300">
                <a:latin typeface="Inconsolata"/>
                <a:ea typeface="Inconsolata"/>
                <a:cs typeface="Inconsolata"/>
                <a:sym typeface="Inconsolata"/>
              </a:rPr>
              <a:t> </a:t>
            </a:r>
            <a:r>
              <a:rPr lang="es-419" sz="1300">
                <a:solidFill>
                  <a:srgbClr val="00FF00"/>
                </a:solidFill>
                <a:latin typeface="Inconsolata"/>
                <a:ea typeface="Inconsolata"/>
                <a:cs typeface="Inconsolata"/>
                <a:sym typeface="Inconsolata"/>
              </a:rPr>
              <a:t>fuera de la red</a:t>
            </a:r>
            <a:r>
              <a:rPr lang="es-419" sz="1300">
                <a:latin typeface="Inconsolata"/>
                <a:ea typeface="Inconsolata"/>
                <a:cs typeface="Inconsolata"/>
                <a:sym typeface="Inconsolata"/>
              </a:rPr>
              <a:t>.</a:t>
            </a:r>
            <a:endParaRPr sz="1300">
              <a:latin typeface="Inconsolata"/>
              <a:ea typeface="Inconsolata"/>
              <a:cs typeface="Inconsolata"/>
              <a:sym typeface="Inconsolata"/>
            </a:endParaRPr>
          </a:p>
          <a:p>
            <a:pPr indent="-311150" lvl="0" marL="457200" rtl="0" algn="just">
              <a:lnSpc>
                <a:spcPct val="115000"/>
              </a:lnSpc>
              <a:spcBef>
                <a:spcPts val="0"/>
              </a:spcBef>
              <a:spcAft>
                <a:spcPts val="0"/>
              </a:spcAft>
              <a:buClr>
                <a:schemeClr val="lt1"/>
              </a:buClr>
              <a:buSzPts val="1300"/>
              <a:buFont typeface="Inconsolata"/>
              <a:buChar char="●"/>
            </a:pPr>
            <a:r>
              <a:rPr lang="es-419" sz="1300">
                <a:solidFill>
                  <a:srgbClr val="00FF00"/>
                </a:solidFill>
                <a:latin typeface="Inconsolata"/>
                <a:ea typeface="Inconsolata"/>
                <a:cs typeface="Inconsolata"/>
                <a:sym typeface="Inconsolata"/>
              </a:rPr>
              <a:t>La Agencia de Seguridad Nacional (NSA)</a:t>
            </a:r>
            <a:r>
              <a:rPr lang="es-419" sz="1300">
                <a:latin typeface="Inconsolata"/>
                <a:ea typeface="Inconsolata"/>
                <a:cs typeface="Inconsolata"/>
                <a:sym typeface="Inconsolata"/>
              </a:rPr>
              <a:t> descubrió esta falla en los sistemas Windows XP, Windows 7 y Windows 8, y creó un programa llamado </a:t>
            </a:r>
            <a:r>
              <a:rPr lang="es-419" sz="1300">
                <a:solidFill>
                  <a:srgbClr val="00FF00"/>
                </a:solidFill>
                <a:latin typeface="Inconsolata"/>
                <a:ea typeface="Inconsolata"/>
                <a:cs typeface="Inconsolata"/>
                <a:sym typeface="Inconsolata"/>
              </a:rPr>
              <a:t>EternalBlue </a:t>
            </a:r>
            <a:r>
              <a:rPr lang="es-419" sz="1300">
                <a:latin typeface="Inconsolata"/>
                <a:ea typeface="Inconsolata"/>
                <a:cs typeface="Inconsolata"/>
                <a:sym typeface="Inconsolata"/>
              </a:rPr>
              <a:t>que aprovechaba este fallo para poder </a:t>
            </a:r>
            <a:r>
              <a:rPr lang="es-419" sz="1300">
                <a:solidFill>
                  <a:srgbClr val="00FF00"/>
                </a:solidFill>
                <a:latin typeface="Inconsolata"/>
                <a:ea typeface="Inconsolata"/>
                <a:cs typeface="Inconsolata"/>
                <a:sym typeface="Inconsolata"/>
              </a:rPr>
              <a:t>entrar sin ser detectado</a:t>
            </a:r>
            <a:r>
              <a:rPr lang="es-419" sz="1300">
                <a:latin typeface="Inconsolata"/>
                <a:ea typeface="Inconsolata"/>
                <a:cs typeface="Inconsolata"/>
                <a:sym typeface="Inconsolata"/>
              </a:rPr>
              <a:t>.</a:t>
            </a:r>
            <a:endParaRPr sz="1300">
              <a:latin typeface="Inconsolata"/>
              <a:ea typeface="Inconsolata"/>
              <a:cs typeface="Inconsolata"/>
              <a:sym typeface="Inconsolata"/>
            </a:endParaRPr>
          </a:p>
          <a:p>
            <a:pPr indent="-311150" lvl="0" marL="457200" rtl="0" algn="just">
              <a:lnSpc>
                <a:spcPct val="115000"/>
              </a:lnSpc>
              <a:spcBef>
                <a:spcPts val="0"/>
              </a:spcBef>
              <a:spcAft>
                <a:spcPts val="0"/>
              </a:spcAft>
              <a:buClr>
                <a:schemeClr val="lt1"/>
              </a:buClr>
              <a:buSzPts val="1300"/>
              <a:buFont typeface="Inconsolata"/>
              <a:buChar char="●"/>
            </a:pPr>
            <a:r>
              <a:rPr lang="es-419" sz="1300">
                <a:latin typeface="Inconsolata"/>
                <a:ea typeface="Inconsolata"/>
                <a:cs typeface="Inconsolata"/>
                <a:sym typeface="Inconsolata"/>
              </a:rPr>
              <a:t>El programa fue creado como una herramienta por si alguna vez se necesitaba por la agencia, pero </a:t>
            </a:r>
            <a:r>
              <a:rPr lang="es-419" sz="1300">
                <a:solidFill>
                  <a:srgbClr val="00FF00"/>
                </a:solidFill>
                <a:latin typeface="Inconsolata"/>
                <a:ea typeface="Inconsolata"/>
                <a:cs typeface="Inconsolata"/>
                <a:sym typeface="Inconsolata"/>
              </a:rPr>
              <a:t>fue robado</a:t>
            </a:r>
            <a:r>
              <a:rPr lang="es-419" sz="1300">
                <a:latin typeface="Inconsolata"/>
                <a:ea typeface="Inconsolata"/>
                <a:cs typeface="Inconsolata"/>
                <a:sym typeface="Inconsolata"/>
              </a:rPr>
              <a:t> por un grupo de hackers llamado </a:t>
            </a:r>
            <a:r>
              <a:rPr lang="es-419" sz="1300">
                <a:solidFill>
                  <a:srgbClr val="00FF00"/>
                </a:solidFill>
                <a:latin typeface="Inconsolata"/>
                <a:ea typeface="Inconsolata"/>
                <a:cs typeface="Inconsolata"/>
                <a:sym typeface="Inconsolata"/>
              </a:rPr>
              <a:t>The Shadow Brokers</a:t>
            </a:r>
            <a:r>
              <a:rPr lang="es-419" sz="1300">
                <a:latin typeface="Inconsolata"/>
                <a:ea typeface="Inconsolata"/>
                <a:cs typeface="Inconsolata"/>
                <a:sym typeface="Inconsolata"/>
              </a:rPr>
              <a:t> en abril de 2017 y publicado para que otros la utilicen.</a:t>
            </a:r>
            <a:endParaRPr/>
          </a:p>
        </p:txBody>
      </p:sp>
      <p:pic>
        <p:nvPicPr>
          <p:cNvPr id="462" name="Google Shape;462;p61"/>
          <p:cNvPicPr preferRelativeResize="0"/>
          <p:nvPr/>
        </p:nvPicPr>
        <p:blipFill>
          <a:blip r:embed="rId3">
            <a:alphaModFix/>
          </a:blip>
          <a:stretch>
            <a:fillRect/>
          </a:stretch>
        </p:blipFill>
        <p:spPr>
          <a:xfrm>
            <a:off x="5002950" y="2846700"/>
            <a:ext cx="2964925" cy="1839900"/>
          </a:xfrm>
          <a:prstGeom prst="rect">
            <a:avLst/>
          </a:prstGeom>
          <a:noFill/>
          <a:ln>
            <a:noFill/>
          </a:ln>
        </p:spPr>
      </p:pic>
      <p:pic>
        <p:nvPicPr>
          <p:cNvPr id="463" name="Google Shape;463;p61"/>
          <p:cNvPicPr preferRelativeResize="0"/>
          <p:nvPr/>
        </p:nvPicPr>
        <p:blipFill>
          <a:blip r:embed="rId4">
            <a:alphaModFix/>
          </a:blip>
          <a:stretch>
            <a:fillRect/>
          </a:stretch>
        </p:blipFill>
        <p:spPr>
          <a:xfrm>
            <a:off x="1673100" y="2883650"/>
            <a:ext cx="2650626" cy="1766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2"/>
          <p:cNvSpPr txBox="1"/>
          <p:nvPr>
            <p:ph type="title"/>
          </p:nvPr>
        </p:nvSpPr>
        <p:spPr>
          <a:xfrm>
            <a:off x="758850" y="327875"/>
            <a:ext cx="7626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419"/>
              <a:t>WannaCry</a:t>
            </a:r>
            <a:endParaRPr/>
          </a:p>
        </p:txBody>
      </p:sp>
      <p:sp>
        <p:nvSpPr>
          <p:cNvPr id="469" name="Google Shape;469;p62"/>
          <p:cNvSpPr txBox="1"/>
          <p:nvPr>
            <p:ph idx="1" type="body"/>
          </p:nvPr>
        </p:nvSpPr>
        <p:spPr>
          <a:xfrm>
            <a:off x="975225" y="724060"/>
            <a:ext cx="7193400" cy="3695400"/>
          </a:xfrm>
          <a:prstGeom prst="rect">
            <a:avLst/>
          </a:prstGeom>
        </p:spPr>
        <p:txBody>
          <a:bodyPr anchorCtr="0" anchor="t" bIns="91425" lIns="91425" spcFirstLastPara="1" rIns="91425" wrap="square" tIns="91425">
            <a:noAutofit/>
          </a:bodyPr>
          <a:lstStyle/>
          <a:p>
            <a:pPr indent="-311150" lvl="0" marL="457200" rtl="0" algn="just">
              <a:lnSpc>
                <a:spcPct val="115000"/>
              </a:lnSpc>
              <a:spcBef>
                <a:spcPts val="1200"/>
              </a:spcBef>
              <a:spcAft>
                <a:spcPts val="0"/>
              </a:spcAft>
              <a:buClr>
                <a:schemeClr val="accent6"/>
              </a:buClr>
              <a:buSzPts val="1300"/>
              <a:buFont typeface="Inconsolata"/>
              <a:buChar char="●"/>
            </a:pPr>
            <a:r>
              <a:rPr lang="es-419" sz="1300">
                <a:solidFill>
                  <a:schemeClr val="accent6"/>
                </a:solidFill>
                <a:latin typeface="Inconsolata"/>
                <a:ea typeface="Inconsolata"/>
                <a:cs typeface="Inconsolata"/>
                <a:sym typeface="Inconsolata"/>
              </a:rPr>
              <a:t>Cuando Microsoft se enteró de EternalBlue, creó un </a:t>
            </a:r>
            <a:r>
              <a:rPr lang="es-419" sz="1300">
                <a:solidFill>
                  <a:srgbClr val="00FF00"/>
                </a:solidFill>
                <a:latin typeface="Inconsolata"/>
                <a:ea typeface="Inconsolata"/>
                <a:cs typeface="Inconsolata"/>
                <a:sym typeface="Inconsolata"/>
              </a:rPr>
              <a:t>parche </a:t>
            </a:r>
            <a:r>
              <a:rPr lang="es-419" sz="1300">
                <a:solidFill>
                  <a:schemeClr val="accent6"/>
                </a:solidFill>
                <a:latin typeface="Inconsolata"/>
                <a:ea typeface="Inconsolata"/>
                <a:cs typeface="Inconsolata"/>
                <a:sym typeface="Inconsolata"/>
              </a:rPr>
              <a:t>para los sistemas operativos que </a:t>
            </a:r>
            <a:r>
              <a:rPr lang="es-419" sz="1300">
                <a:solidFill>
                  <a:srgbClr val="00FF00"/>
                </a:solidFill>
                <a:latin typeface="Inconsolata"/>
                <a:ea typeface="Inconsolata"/>
                <a:cs typeface="Inconsolata"/>
                <a:sym typeface="Inconsolata"/>
              </a:rPr>
              <a:t>todavía ofrecen soporte</a:t>
            </a:r>
            <a:r>
              <a:rPr lang="es-419" sz="1300">
                <a:solidFill>
                  <a:schemeClr val="accent6"/>
                </a:solidFill>
                <a:latin typeface="Inconsolata"/>
                <a:ea typeface="Inconsolata"/>
                <a:cs typeface="Inconsolata"/>
                <a:sym typeface="Inconsolata"/>
              </a:rPr>
              <a:t>: Windows 7, Windows 8 y Windows 10, pero </a:t>
            </a:r>
            <a:r>
              <a:rPr lang="es-419" sz="1300">
                <a:solidFill>
                  <a:srgbClr val="00FF00"/>
                </a:solidFill>
                <a:latin typeface="Inconsolata"/>
                <a:ea typeface="Inconsolata"/>
                <a:cs typeface="Inconsolata"/>
                <a:sym typeface="Inconsolata"/>
              </a:rPr>
              <a:t>no para Windows XP</a:t>
            </a:r>
            <a:r>
              <a:rPr lang="es-419" sz="1300">
                <a:solidFill>
                  <a:schemeClr val="accent6"/>
                </a:solidFill>
                <a:latin typeface="Inconsolata"/>
                <a:ea typeface="Inconsolata"/>
                <a:cs typeface="Inconsolata"/>
                <a:sym typeface="Inconsolata"/>
              </a:rPr>
              <a:t>.</a:t>
            </a:r>
            <a:endParaRPr sz="1300">
              <a:solidFill>
                <a:schemeClr val="accent6"/>
              </a:solidFill>
              <a:latin typeface="Inconsolata"/>
              <a:ea typeface="Inconsolata"/>
              <a:cs typeface="Inconsolata"/>
              <a:sym typeface="Inconsolata"/>
            </a:endParaRPr>
          </a:p>
          <a:p>
            <a:pPr indent="-323850" lvl="0" marL="457200" rtl="0" algn="just">
              <a:lnSpc>
                <a:spcPct val="115000"/>
              </a:lnSpc>
              <a:spcBef>
                <a:spcPts val="0"/>
              </a:spcBef>
              <a:spcAft>
                <a:spcPts val="0"/>
              </a:spcAft>
              <a:buClr>
                <a:schemeClr val="accent6"/>
              </a:buClr>
              <a:buSzPts val="1500"/>
              <a:buFont typeface="Inconsolata"/>
              <a:buChar char="●"/>
            </a:pPr>
            <a:r>
              <a:rPr lang="es-419" sz="1300">
                <a:solidFill>
                  <a:schemeClr val="accent6"/>
                </a:solidFill>
                <a:latin typeface="Inconsolata"/>
                <a:ea typeface="Inconsolata"/>
                <a:cs typeface="Inconsolata"/>
                <a:sym typeface="Inconsolata"/>
              </a:rPr>
              <a:t>Se cree que un</a:t>
            </a:r>
            <a:r>
              <a:rPr lang="es-419" sz="1300">
                <a:solidFill>
                  <a:srgbClr val="00FF00"/>
                </a:solidFill>
                <a:latin typeface="Inconsolata"/>
                <a:ea typeface="Inconsolata"/>
                <a:cs typeface="Inconsolata"/>
                <a:sym typeface="Inconsolata"/>
              </a:rPr>
              <a:t> 7% del mundo utiliza Windows XP</a:t>
            </a:r>
            <a:r>
              <a:rPr lang="es-419" sz="1300">
                <a:solidFill>
                  <a:schemeClr val="accent6"/>
                </a:solidFill>
                <a:latin typeface="Inconsolata"/>
                <a:ea typeface="Inconsolata"/>
                <a:cs typeface="Inconsolata"/>
                <a:sym typeface="Inconsolata"/>
              </a:rPr>
              <a:t> debido a que lo consideran el sistema operativo más estable y compatible con varios drivers, ya que en la </a:t>
            </a:r>
            <a:r>
              <a:rPr lang="es-419" sz="1300">
                <a:solidFill>
                  <a:srgbClr val="00FF00"/>
                </a:solidFill>
                <a:latin typeface="Inconsolata"/>
                <a:ea typeface="Inconsolata"/>
                <a:cs typeface="Inconsolata"/>
                <a:sym typeface="Inconsolata"/>
              </a:rPr>
              <a:t>industria y en los hospitales</a:t>
            </a:r>
            <a:r>
              <a:rPr lang="es-419" sz="1300">
                <a:solidFill>
                  <a:schemeClr val="accent6"/>
                </a:solidFill>
                <a:latin typeface="Inconsolata"/>
                <a:ea typeface="Inconsolata"/>
                <a:cs typeface="Inconsolata"/>
                <a:sym typeface="Inconsolata"/>
              </a:rPr>
              <a:t>, las máquinas que utilizan en su mayoría </a:t>
            </a:r>
            <a:r>
              <a:rPr lang="es-419" sz="1300">
                <a:solidFill>
                  <a:srgbClr val="00FF00"/>
                </a:solidFill>
                <a:latin typeface="Inconsolata"/>
                <a:ea typeface="Inconsolata"/>
                <a:cs typeface="Inconsolata"/>
                <a:sym typeface="Inconsolata"/>
              </a:rPr>
              <a:t>no son compatibles con sistemas operativos</a:t>
            </a:r>
            <a:r>
              <a:rPr lang="es-419" sz="1300">
                <a:solidFill>
                  <a:schemeClr val="accent6"/>
                </a:solidFill>
                <a:latin typeface="Inconsolata"/>
                <a:ea typeface="Inconsolata"/>
                <a:cs typeface="Inconsolata"/>
                <a:sym typeface="Inconsolata"/>
              </a:rPr>
              <a:t> nuevos y se ven obligados a utilizar esta versión.</a:t>
            </a:r>
            <a:endParaRPr sz="1500">
              <a:solidFill>
                <a:schemeClr val="accent6"/>
              </a:solidFill>
              <a:latin typeface="Inconsolata"/>
              <a:ea typeface="Inconsolata"/>
              <a:cs typeface="Inconsolata"/>
              <a:sym typeface="Inconsolata"/>
            </a:endParaRPr>
          </a:p>
          <a:p>
            <a:pPr indent="0" lvl="0" marL="0" rtl="0" algn="l">
              <a:spcBef>
                <a:spcPts val="1200"/>
              </a:spcBef>
              <a:spcAft>
                <a:spcPts val="0"/>
              </a:spcAft>
              <a:buNone/>
            </a:pPr>
            <a:r>
              <a:t/>
            </a:r>
            <a:endParaRPr>
              <a:solidFill>
                <a:schemeClr val="accent6"/>
              </a:solidFill>
            </a:endParaRPr>
          </a:p>
        </p:txBody>
      </p:sp>
      <p:pic>
        <p:nvPicPr>
          <p:cNvPr id="470" name="Google Shape;470;p62"/>
          <p:cNvPicPr preferRelativeResize="0"/>
          <p:nvPr/>
        </p:nvPicPr>
        <p:blipFill>
          <a:blip r:embed="rId3">
            <a:alphaModFix/>
          </a:blip>
          <a:stretch>
            <a:fillRect/>
          </a:stretch>
        </p:blipFill>
        <p:spPr>
          <a:xfrm>
            <a:off x="2786050" y="2707256"/>
            <a:ext cx="3571875" cy="211931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63"/>
          <p:cNvSpPr txBox="1"/>
          <p:nvPr>
            <p:ph type="title"/>
          </p:nvPr>
        </p:nvSpPr>
        <p:spPr>
          <a:xfrm>
            <a:off x="758850" y="312000"/>
            <a:ext cx="7626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419"/>
              <a:t>WannaCry</a:t>
            </a:r>
            <a:endParaRPr/>
          </a:p>
        </p:txBody>
      </p:sp>
      <p:sp>
        <p:nvSpPr>
          <p:cNvPr id="476" name="Google Shape;476;p63"/>
          <p:cNvSpPr txBox="1"/>
          <p:nvPr>
            <p:ph idx="1" type="body"/>
          </p:nvPr>
        </p:nvSpPr>
        <p:spPr>
          <a:xfrm>
            <a:off x="975300" y="839485"/>
            <a:ext cx="7193400" cy="3695400"/>
          </a:xfrm>
          <a:prstGeom prst="rect">
            <a:avLst/>
          </a:prstGeom>
        </p:spPr>
        <p:txBody>
          <a:bodyPr anchorCtr="0" anchor="t" bIns="91425" lIns="91425" spcFirstLastPara="1" rIns="91425" wrap="square" tIns="91425">
            <a:noAutofit/>
          </a:bodyPr>
          <a:lstStyle/>
          <a:p>
            <a:pPr indent="-311150" lvl="0" marL="457200" rtl="0" algn="just">
              <a:lnSpc>
                <a:spcPct val="115000"/>
              </a:lnSpc>
              <a:spcBef>
                <a:spcPts val="1200"/>
              </a:spcBef>
              <a:spcAft>
                <a:spcPts val="0"/>
              </a:spcAft>
              <a:buClr>
                <a:schemeClr val="accent6"/>
              </a:buClr>
              <a:buSzPts val="1300"/>
              <a:buFont typeface="Inconsolata"/>
              <a:buChar char="●"/>
            </a:pPr>
            <a:r>
              <a:rPr lang="es-419" sz="1300">
                <a:solidFill>
                  <a:schemeClr val="accent6"/>
                </a:solidFill>
                <a:latin typeface="Inconsolata"/>
                <a:ea typeface="Inconsolata"/>
                <a:cs typeface="Inconsolata"/>
                <a:sym typeface="Inconsolata"/>
              </a:rPr>
              <a:t>"WannaCry" fue detenido debido a un fallo muy tonto descubierto por Malware Tech por pura casualidad.</a:t>
            </a:r>
            <a:endParaRPr sz="1300">
              <a:solidFill>
                <a:schemeClr val="accent6"/>
              </a:solidFill>
              <a:latin typeface="Inconsolata"/>
              <a:ea typeface="Inconsolata"/>
              <a:cs typeface="Inconsolata"/>
              <a:sym typeface="Inconsolata"/>
            </a:endParaRPr>
          </a:p>
          <a:p>
            <a:pPr indent="-311150" lvl="0" marL="457200" rtl="0" algn="just">
              <a:lnSpc>
                <a:spcPct val="115000"/>
              </a:lnSpc>
              <a:spcBef>
                <a:spcPts val="0"/>
              </a:spcBef>
              <a:spcAft>
                <a:spcPts val="0"/>
              </a:spcAft>
              <a:buClr>
                <a:schemeClr val="accent6"/>
              </a:buClr>
              <a:buSzPts val="1300"/>
              <a:buFont typeface="Inconsolata"/>
              <a:buChar char="●"/>
            </a:pPr>
            <a:r>
              <a:rPr lang="es-419" sz="1300">
                <a:solidFill>
                  <a:schemeClr val="accent6"/>
                </a:solidFill>
                <a:latin typeface="Inconsolata"/>
                <a:ea typeface="Inconsolata"/>
                <a:cs typeface="Inconsolata"/>
                <a:sym typeface="Inconsolata"/>
              </a:rPr>
              <a:t>Dentro del código había una </a:t>
            </a:r>
            <a:r>
              <a:rPr lang="es-419" sz="1300">
                <a:solidFill>
                  <a:srgbClr val="00FF00"/>
                </a:solidFill>
                <a:latin typeface="Inconsolata"/>
                <a:ea typeface="Inconsolata"/>
                <a:cs typeface="Inconsolata"/>
                <a:sym typeface="Inconsolata"/>
              </a:rPr>
              <a:t>dirección de internet</a:t>
            </a:r>
            <a:r>
              <a:rPr lang="es-419" sz="1300">
                <a:solidFill>
                  <a:schemeClr val="accent6"/>
                </a:solidFill>
                <a:latin typeface="Inconsolata"/>
                <a:ea typeface="Inconsolata"/>
                <a:cs typeface="Inconsolata"/>
                <a:sym typeface="Inconsolata"/>
              </a:rPr>
              <a:t> que al principio parecía simplemente letras aleatorias. Pero al darle clic, te mandaba a una página de internet que al parecer no hacía nada.</a:t>
            </a:r>
            <a:endParaRPr sz="1300">
              <a:solidFill>
                <a:schemeClr val="accent6"/>
              </a:solidFill>
              <a:latin typeface="Inconsolata"/>
              <a:ea typeface="Inconsolata"/>
              <a:cs typeface="Inconsolata"/>
              <a:sym typeface="Inconsolata"/>
            </a:endParaRPr>
          </a:p>
          <a:p>
            <a:pPr indent="0" lvl="0" marL="457200" rtl="0" algn="l">
              <a:lnSpc>
                <a:spcPct val="115000"/>
              </a:lnSpc>
              <a:spcBef>
                <a:spcPts val="1200"/>
              </a:spcBef>
              <a:spcAft>
                <a:spcPts val="0"/>
              </a:spcAft>
              <a:buNone/>
            </a:pPr>
            <a:r>
              <a:t/>
            </a:r>
            <a:endParaRPr sz="1300">
              <a:solidFill>
                <a:schemeClr val="accent6"/>
              </a:solidFill>
              <a:latin typeface="Inconsolata"/>
              <a:ea typeface="Inconsolata"/>
              <a:cs typeface="Inconsolata"/>
              <a:sym typeface="Inconsolata"/>
            </a:endParaRPr>
          </a:p>
          <a:p>
            <a:pPr indent="0" lvl="0" marL="0" rtl="0" algn="l">
              <a:lnSpc>
                <a:spcPct val="115000"/>
              </a:lnSpc>
              <a:spcBef>
                <a:spcPts val="1200"/>
              </a:spcBef>
              <a:spcAft>
                <a:spcPts val="0"/>
              </a:spcAft>
              <a:buClr>
                <a:schemeClr val="dk1"/>
              </a:buClr>
              <a:buSzPts val="1100"/>
              <a:buFont typeface="Arial"/>
              <a:buNone/>
            </a:pPr>
            <a:r>
              <a:t/>
            </a:r>
            <a:endParaRPr sz="1100">
              <a:solidFill>
                <a:schemeClr val="accent6"/>
              </a:solidFill>
              <a:latin typeface="Arial"/>
              <a:ea typeface="Arial"/>
              <a:cs typeface="Arial"/>
              <a:sym typeface="Arial"/>
            </a:endParaRPr>
          </a:p>
          <a:p>
            <a:pPr indent="0" lvl="0" marL="0" rtl="0" algn="l">
              <a:spcBef>
                <a:spcPts val="1200"/>
              </a:spcBef>
              <a:spcAft>
                <a:spcPts val="0"/>
              </a:spcAft>
              <a:buNone/>
            </a:pPr>
            <a:r>
              <a:t/>
            </a:r>
            <a:endParaRPr/>
          </a:p>
        </p:txBody>
      </p:sp>
      <p:pic>
        <p:nvPicPr>
          <p:cNvPr id="477" name="Google Shape;477;p63"/>
          <p:cNvPicPr preferRelativeResize="0"/>
          <p:nvPr/>
        </p:nvPicPr>
        <p:blipFill>
          <a:blip r:embed="rId3">
            <a:alphaModFix/>
          </a:blip>
          <a:stretch>
            <a:fillRect/>
          </a:stretch>
        </p:blipFill>
        <p:spPr>
          <a:xfrm>
            <a:off x="726400" y="2443425"/>
            <a:ext cx="3845593" cy="2194550"/>
          </a:xfrm>
          <a:prstGeom prst="rect">
            <a:avLst/>
          </a:prstGeom>
          <a:noFill/>
          <a:ln>
            <a:noFill/>
          </a:ln>
        </p:spPr>
      </p:pic>
      <p:pic>
        <p:nvPicPr>
          <p:cNvPr id="478" name="Google Shape;478;p63"/>
          <p:cNvPicPr preferRelativeResize="0"/>
          <p:nvPr/>
        </p:nvPicPr>
        <p:blipFill>
          <a:blip r:embed="rId4">
            <a:alphaModFix/>
          </a:blip>
          <a:stretch>
            <a:fillRect/>
          </a:stretch>
        </p:blipFill>
        <p:spPr>
          <a:xfrm>
            <a:off x="4761925" y="2382675"/>
            <a:ext cx="3377575" cy="23160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4"/>
          <p:cNvSpPr txBox="1"/>
          <p:nvPr>
            <p:ph type="title"/>
          </p:nvPr>
        </p:nvSpPr>
        <p:spPr>
          <a:xfrm>
            <a:off x="758775" y="445025"/>
            <a:ext cx="7626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419"/>
              <a:t>WannaCry</a:t>
            </a:r>
            <a:endParaRPr/>
          </a:p>
        </p:txBody>
      </p:sp>
      <p:sp>
        <p:nvSpPr>
          <p:cNvPr id="484" name="Google Shape;484;p64"/>
          <p:cNvSpPr txBox="1"/>
          <p:nvPr>
            <p:ph idx="1" type="body"/>
          </p:nvPr>
        </p:nvSpPr>
        <p:spPr>
          <a:xfrm>
            <a:off x="975225" y="807585"/>
            <a:ext cx="7193400" cy="3695400"/>
          </a:xfrm>
          <a:prstGeom prst="rect">
            <a:avLst/>
          </a:prstGeom>
        </p:spPr>
        <p:txBody>
          <a:bodyPr anchorCtr="0" anchor="t" bIns="91425" lIns="91425" spcFirstLastPara="1" rIns="91425" wrap="square" tIns="91425">
            <a:noAutofit/>
          </a:bodyPr>
          <a:lstStyle/>
          <a:p>
            <a:pPr indent="-317500" lvl="0" marL="457200" rtl="0" algn="just">
              <a:lnSpc>
                <a:spcPct val="115000"/>
              </a:lnSpc>
              <a:spcBef>
                <a:spcPts val="1200"/>
              </a:spcBef>
              <a:spcAft>
                <a:spcPts val="0"/>
              </a:spcAft>
              <a:buClr>
                <a:schemeClr val="accent6"/>
              </a:buClr>
              <a:buSzPts val="1400"/>
              <a:buFont typeface="Inconsolata"/>
              <a:buChar char="●"/>
            </a:pPr>
            <a:r>
              <a:rPr lang="es-419">
                <a:solidFill>
                  <a:schemeClr val="accent6"/>
                </a:solidFill>
                <a:latin typeface="Inconsolata"/>
                <a:ea typeface="Inconsolata"/>
                <a:cs typeface="Inconsolata"/>
                <a:sym typeface="Inconsolata"/>
              </a:rPr>
              <a:t>Resulta que esa página funcionaba como un </a:t>
            </a:r>
            <a:r>
              <a:rPr lang="es-419">
                <a:solidFill>
                  <a:srgbClr val="00FF00"/>
                </a:solidFill>
                <a:latin typeface="Inconsolata"/>
                <a:ea typeface="Inconsolata"/>
                <a:cs typeface="Inconsolata"/>
                <a:sym typeface="Inconsolata"/>
              </a:rPr>
              <a:t>verificador</a:t>
            </a:r>
            <a:r>
              <a:rPr lang="es-419">
                <a:solidFill>
                  <a:schemeClr val="accent6"/>
                </a:solidFill>
                <a:latin typeface="Inconsolata"/>
                <a:ea typeface="Inconsolata"/>
                <a:cs typeface="Inconsolata"/>
                <a:sym typeface="Inconsolata"/>
              </a:rPr>
              <a:t>, este sitio web establecía una </a:t>
            </a:r>
            <a:r>
              <a:rPr lang="es-419">
                <a:solidFill>
                  <a:srgbClr val="00FF00"/>
                </a:solidFill>
                <a:latin typeface="Inconsolata"/>
                <a:ea typeface="Inconsolata"/>
                <a:cs typeface="Inconsolata"/>
                <a:sym typeface="Inconsolata"/>
              </a:rPr>
              <a:t>conexión aleatoria con una computadora</a:t>
            </a:r>
            <a:r>
              <a:rPr lang="es-419">
                <a:solidFill>
                  <a:schemeClr val="accent6"/>
                </a:solidFill>
                <a:latin typeface="Inconsolata"/>
                <a:ea typeface="Inconsolata"/>
                <a:cs typeface="Inconsolata"/>
                <a:sym typeface="Inconsolata"/>
              </a:rPr>
              <a:t>. Si la conexión se lograba, se infectaba la computadora.</a:t>
            </a:r>
            <a:endParaRPr>
              <a:solidFill>
                <a:schemeClr val="accent6"/>
              </a:solidFill>
              <a:latin typeface="Inconsolata"/>
              <a:ea typeface="Inconsolata"/>
              <a:cs typeface="Inconsolata"/>
              <a:sym typeface="Inconsolata"/>
            </a:endParaRPr>
          </a:p>
          <a:p>
            <a:pPr indent="-317500" lvl="0" marL="457200" rtl="0" algn="just">
              <a:lnSpc>
                <a:spcPct val="115000"/>
              </a:lnSpc>
              <a:spcBef>
                <a:spcPts val="0"/>
              </a:spcBef>
              <a:spcAft>
                <a:spcPts val="0"/>
              </a:spcAft>
              <a:buClr>
                <a:schemeClr val="accent6"/>
              </a:buClr>
              <a:buSzPts val="1400"/>
              <a:buFont typeface="Inconsolata"/>
              <a:buChar char="●"/>
            </a:pPr>
            <a:r>
              <a:rPr lang="es-419">
                <a:solidFill>
                  <a:schemeClr val="accent6"/>
                </a:solidFill>
                <a:latin typeface="Inconsolata"/>
                <a:ea typeface="Inconsolata"/>
                <a:cs typeface="Inconsolata"/>
                <a:sym typeface="Inconsolata"/>
              </a:rPr>
              <a:t>Malware Tech </a:t>
            </a:r>
            <a:r>
              <a:rPr lang="es-419">
                <a:solidFill>
                  <a:srgbClr val="00FF00"/>
                </a:solidFill>
                <a:latin typeface="Inconsolata"/>
                <a:ea typeface="Inconsolata"/>
                <a:cs typeface="Inconsolata"/>
                <a:sym typeface="Inconsolata"/>
              </a:rPr>
              <a:t>compró el sitio web</a:t>
            </a:r>
            <a:r>
              <a:rPr lang="es-419">
                <a:solidFill>
                  <a:schemeClr val="accent6"/>
                </a:solidFill>
                <a:latin typeface="Inconsolata"/>
                <a:ea typeface="Inconsolata"/>
                <a:cs typeface="Inconsolata"/>
                <a:sym typeface="Inconsolata"/>
              </a:rPr>
              <a:t> por 10 dólares y </a:t>
            </a:r>
            <a:r>
              <a:rPr lang="es-419">
                <a:solidFill>
                  <a:srgbClr val="00FF00"/>
                </a:solidFill>
                <a:latin typeface="Inconsolata"/>
                <a:ea typeface="Inconsolata"/>
                <a:cs typeface="Inconsolata"/>
                <a:sym typeface="Inconsolata"/>
              </a:rPr>
              <a:t>direccionó </a:t>
            </a:r>
            <a:r>
              <a:rPr lang="es-419">
                <a:solidFill>
                  <a:schemeClr val="accent6"/>
                </a:solidFill>
                <a:latin typeface="Inconsolata"/>
                <a:ea typeface="Inconsolata"/>
                <a:cs typeface="Inconsolata"/>
                <a:sym typeface="Inconsolata"/>
              </a:rPr>
              <a:t>el verificador a una </a:t>
            </a:r>
            <a:r>
              <a:rPr lang="es-419">
                <a:solidFill>
                  <a:srgbClr val="00FF00"/>
                </a:solidFill>
                <a:latin typeface="Inconsolata"/>
                <a:ea typeface="Inconsolata"/>
                <a:cs typeface="Inconsolata"/>
                <a:sym typeface="Inconsolata"/>
              </a:rPr>
              <a:t>dirección fija inútil</a:t>
            </a:r>
            <a:r>
              <a:rPr lang="es-419">
                <a:solidFill>
                  <a:schemeClr val="accent6"/>
                </a:solidFill>
                <a:latin typeface="Inconsolata"/>
                <a:ea typeface="Inconsolata"/>
                <a:cs typeface="Inconsolata"/>
                <a:sym typeface="Inconsolata"/>
              </a:rPr>
              <a:t>, esto detuvo unas horas a "WannaCry", lo suficiente para implementar un </a:t>
            </a:r>
            <a:r>
              <a:rPr lang="es-419">
                <a:solidFill>
                  <a:srgbClr val="00FF00"/>
                </a:solidFill>
                <a:latin typeface="Inconsolata"/>
                <a:ea typeface="Inconsolata"/>
                <a:cs typeface="Inconsolata"/>
                <a:sym typeface="Inconsolata"/>
              </a:rPr>
              <a:t>parche nuevo para Windows XP</a:t>
            </a:r>
            <a:r>
              <a:rPr lang="es-419">
                <a:solidFill>
                  <a:schemeClr val="accent6"/>
                </a:solidFill>
                <a:latin typeface="Inconsolata"/>
                <a:ea typeface="Inconsolata"/>
                <a:cs typeface="Inconsolata"/>
                <a:sym typeface="Inconsolata"/>
              </a:rPr>
              <a:t>.</a:t>
            </a:r>
            <a:endParaRPr>
              <a:solidFill>
                <a:schemeClr val="accent6"/>
              </a:solidFill>
              <a:latin typeface="Inconsolata"/>
              <a:ea typeface="Inconsolata"/>
              <a:cs typeface="Inconsolata"/>
              <a:sym typeface="Inconsolata"/>
            </a:endParaRPr>
          </a:p>
          <a:p>
            <a:pPr indent="-317500" lvl="0" marL="457200" rtl="0" algn="just">
              <a:lnSpc>
                <a:spcPct val="115000"/>
              </a:lnSpc>
              <a:spcBef>
                <a:spcPts val="0"/>
              </a:spcBef>
              <a:spcAft>
                <a:spcPts val="0"/>
              </a:spcAft>
              <a:buClr>
                <a:schemeClr val="accent6"/>
              </a:buClr>
              <a:buSzPts val="1400"/>
              <a:buFont typeface="Inconsolata"/>
              <a:buChar char="●"/>
            </a:pPr>
            <a:r>
              <a:rPr lang="es-419">
                <a:solidFill>
                  <a:schemeClr val="accent6"/>
                </a:solidFill>
                <a:latin typeface="Inconsolata"/>
                <a:ea typeface="Inconsolata"/>
                <a:cs typeface="Inconsolata"/>
                <a:sym typeface="Inconsolata"/>
              </a:rPr>
              <a:t>Pero esto no significa que "WannaCry" haya sido detenido por siempre, nuevas variantes han salido solo que extrañamente todavía tienen este fallo en su código, nada más que ahora es más difícil encontrarlo.</a:t>
            </a:r>
            <a:endParaRPr>
              <a:solidFill>
                <a:schemeClr val="accent6"/>
              </a:solidFill>
              <a:latin typeface="Inconsolata"/>
              <a:ea typeface="Inconsolata"/>
              <a:cs typeface="Inconsolata"/>
              <a:sym typeface="Inconsolata"/>
            </a:endParaRPr>
          </a:p>
          <a:p>
            <a:pPr indent="0" lvl="0" marL="457200" rtl="0" algn="l">
              <a:lnSpc>
                <a:spcPct val="115000"/>
              </a:lnSpc>
              <a:spcBef>
                <a:spcPts val="1200"/>
              </a:spcBef>
              <a:spcAft>
                <a:spcPts val="1200"/>
              </a:spcAft>
              <a:buNone/>
            </a:pPr>
            <a:r>
              <a:t/>
            </a:r>
            <a:endParaRPr sz="1300">
              <a:latin typeface="Inconsolata"/>
              <a:ea typeface="Inconsolata"/>
              <a:cs typeface="Inconsolata"/>
              <a:sym typeface="Inconsolata"/>
            </a:endParaRPr>
          </a:p>
        </p:txBody>
      </p:sp>
      <p:pic>
        <p:nvPicPr>
          <p:cNvPr id="485" name="Google Shape;485;p64"/>
          <p:cNvPicPr preferRelativeResize="0"/>
          <p:nvPr/>
        </p:nvPicPr>
        <p:blipFill>
          <a:blip r:embed="rId3">
            <a:alphaModFix/>
          </a:blip>
          <a:stretch>
            <a:fillRect/>
          </a:stretch>
        </p:blipFill>
        <p:spPr>
          <a:xfrm>
            <a:off x="3104613" y="3159050"/>
            <a:ext cx="2934625" cy="1650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8"/>
          <p:cNvSpPr txBox="1"/>
          <p:nvPr>
            <p:ph type="title"/>
          </p:nvPr>
        </p:nvSpPr>
        <p:spPr>
          <a:xfrm>
            <a:off x="758763" y="284525"/>
            <a:ext cx="7626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a:t>Conceptos generales</a:t>
            </a:r>
            <a:endParaRPr/>
          </a:p>
        </p:txBody>
      </p:sp>
      <p:sp>
        <p:nvSpPr>
          <p:cNvPr id="223" name="Google Shape;223;p38"/>
          <p:cNvSpPr txBox="1"/>
          <p:nvPr>
            <p:ph idx="1" type="body"/>
          </p:nvPr>
        </p:nvSpPr>
        <p:spPr>
          <a:xfrm>
            <a:off x="975213" y="679885"/>
            <a:ext cx="7193400" cy="36954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SzPts val="1200"/>
              <a:buFont typeface="Inconsolata Medium"/>
              <a:buChar char="●"/>
            </a:pPr>
            <a:r>
              <a:rPr lang="es-419">
                <a:latin typeface="Inconsolata Medium"/>
                <a:ea typeface="Inconsolata Medium"/>
                <a:cs typeface="Inconsolata Medium"/>
                <a:sym typeface="Inconsolata Medium"/>
              </a:rPr>
              <a:t>Los ataques de malware pueden ser especialmente dañinos para las </a:t>
            </a:r>
            <a:r>
              <a:rPr lang="es-419">
                <a:solidFill>
                  <a:srgbClr val="00FF00"/>
                </a:solidFill>
                <a:latin typeface="Inconsolata Medium"/>
                <a:ea typeface="Inconsolata Medium"/>
                <a:cs typeface="Inconsolata Medium"/>
                <a:sym typeface="Inconsolata Medium"/>
              </a:rPr>
              <a:t>empresas</a:t>
            </a:r>
            <a:r>
              <a:rPr lang="es-419">
                <a:latin typeface="Inconsolata Medium"/>
                <a:ea typeface="Inconsolata Medium"/>
                <a:cs typeface="Inconsolata Medium"/>
                <a:sym typeface="Inconsolata Medium"/>
              </a:rPr>
              <a:t>, ya que pueden provocar la </a:t>
            </a:r>
            <a:r>
              <a:rPr lang="es-419">
                <a:solidFill>
                  <a:srgbClr val="00FF00"/>
                </a:solidFill>
                <a:latin typeface="Inconsolata Medium"/>
                <a:ea typeface="Inconsolata Medium"/>
                <a:cs typeface="Inconsolata Medium"/>
                <a:sym typeface="Inconsolata Medium"/>
              </a:rPr>
              <a:t>interrupción </a:t>
            </a:r>
            <a:r>
              <a:rPr lang="es-419">
                <a:latin typeface="Inconsolata Medium"/>
                <a:ea typeface="Inconsolata Medium"/>
                <a:cs typeface="Inconsolata Medium"/>
                <a:sym typeface="Inconsolata Medium"/>
              </a:rPr>
              <a:t>de los </a:t>
            </a:r>
            <a:r>
              <a:rPr lang="es-419">
                <a:solidFill>
                  <a:srgbClr val="00FF00"/>
                </a:solidFill>
                <a:latin typeface="Inconsolata Medium"/>
                <a:ea typeface="Inconsolata Medium"/>
                <a:cs typeface="Inconsolata Medium"/>
                <a:sym typeface="Inconsolata Medium"/>
              </a:rPr>
              <a:t>sistemas críticos</a:t>
            </a:r>
            <a:r>
              <a:rPr lang="es-419">
                <a:latin typeface="Inconsolata Medium"/>
                <a:ea typeface="Inconsolata Medium"/>
                <a:cs typeface="Inconsolata Medium"/>
                <a:sym typeface="Inconsolata Medium"/>
              </a:rPr>
              <a:t>, la </a:t>
            </a:r>
            <a:r>
              <a:rPr lang="es-419">
                <a:solidFill>
                  <a:srgbClr val="00FF00"/>
                </a:solidFill>
                <a:latin typeface="Inconsolata Medium"/>
                <a:ea typeface="Inconsolata Medium"/>
                <a:cs typeface="Inconsolata Medium"/>
                <a:sym typeface="Inconsolata Medium"/>
              </a:rPr>
              <a:t>pérdida de datos</a:t>
            </a:r>
            <a:r>
              <a:rPr lang="es-419">
                <a:latin typeface="Inconsolata Medium"/>
                <a:ea typeface="Inconsolata Medium"/>
                <a:cs typeface="Inconsolata Medium"/>
                <a:sym typeface="Inconsolata Medium"/>
              </a:rPr>
              <a:t> confidenciales y la exposición a responsabilidades legales y financieras.</a:t>
            </a:r>
            <a:endParaRPr>
              <a:latin typeface="Inconsolata Medium"/>
              <a:ea typeface="Inconsolata Medium"/>
              <a:cs typeface="Inconsolata Medium"/>
              <a:sym typeface="Inconsolata Medium"/>
            </a:endParaRPr>
          </a:p>
          <a:p>
            <a:pPr indent="0" lvl="0" marL="457200" rtl="0" algn="l">
              <a:lnSpc>
                <a:spcPct val="115000"/>
              </a:lnSpc>
              <a:spcBef>
                <a:spcPts val="1200"/>
              </a:spcBef>
              <a:spcAft>
                <a:spcPts val="0"/>
              </a:spcAft>
              <a:buNone/>
            </a:pPr>
            <a:r>
              <a:t/>
            </a:r>
            <a:endParaRPr>
              <a:latin typeface="Inconsolata Medium"/>
              <a:ea typeface="Inconsolata Medium"/>
              <a:cs typeface="Inconsolata Medium"/>
              <a:sym typeface="Inconsolata Medium"/>
            </a:endParaRPr>
          </a:p>
          <a:p>
            <a:pPr indent="-304800" lvl="0" marL="457200" rtl="0" algn="l">
              <a:lnSpc>
                <a:spcPct val="115000"/>
              </a:lnSpc>
              <a:spcBef>
                <a:spcPts val="1200"/>
              </a:spcBef>
              <a:spcAft>
                <a:spcPts val="0"/>
              </a:spcAft>
              <a:buSzPts val="1200"/>
              <a:buFont typeface="Inconsolata Medium"/>
              <a:buChar char="●"/>
            </a:pPr>
            <a:r>
              <a:rPr lang="es-419">
                <a:latin typeface="Inconsolata Medium"/>
                <a:ea typeface="Inconsolata Medium"/>
                <a:cs typeface="Inconsolata Medium"/>
                <a:sym typeface="Inconsolata Medium"/>
              </a:rPr>
              <a:t>Los </a:t>
            </a:r>
            <a:r>
              <a:rPr lang="es-419">
                <a:solidFill>
                  <a:srgbClr val="00FF00"/>
                </a:solidFill>
                <a:latin typeface="Inconsolata Medium"/>
                <a:ea typeface="Inconsolata Medium"/>
                <a:cs typeface="Inconsolata Medium"/>
                <a:sym typeface="Inconsolata Medium"/>
              </a:rPr>
              <a:t>virus </a:t>
            </a:r>
            <a:r>
              <a:rPr lang="es-419">
                <a:latin typeface="Inconsolata Medium"/>
                <a:ea typeface="Inconsolata Medium"/>
                <a:cs typeface="Inconsolata Medium"/>
                <a:sym typeface="Inconsolata Medium"/>
              </a:rPr>
              <a:t>son solo </a:t>
            </a:r>
            <a:r>
              <a:rPr lang="es-419">
                <a:solidFill>
                  <a:srgbClr val="00FF00"/>
                </a:solidFill>
                <a:latin typeface="Inconsolata Medium"/>
                <a:ea typeface="Inconsolata Medium"/>
                <a:cs typeface="Inconsolata Medium"/>
                <a:sym typeface="Inconsolata Medium"/>
              </a:rPr>
              <a:t>uno de los muchos tipos de malware existentes</a:t>
            </a:r>
            <a:r>
              <a:rPr lang="es-419">
                <a:latin typeface="Inconsolata Medium"/>
                <a:ea typeface="Inconsolata Medium"/>
                <a:cs typeface="Inconsolata Medium"/>
                <a:sym typeface="Inconsolata Medium"/>
              </a:rPr>
              <a:t>, otros tipos de malware pueden incluir programas de </a:t>
            </a:r>
            <a:r>
              <a:rPr lang="es-419">
                <a:solidFill>
                  <a:srgbClr val="00FF00"/>
                </a:solidFill>
                <a:latin typeface="Inconsolata Medium"/>
                <a:ea typeface="Inconsolata Medium"/>
                <a:cs typeface="Inconsolata Medium"/>
                <a:sym typeface="Inconsolata Medium"/>
              </a:rPr>
              <a:t>spyware, troyanos, gusanos, adware, ransomware</a:t>
            </a:r>
            <a:r>
              <a:rPr lang="es-419">
                <a:latin typeface="Inconsolata Medium"/>
                <a:ea typeface="Inconsolata Medium"/>
                <a:cs typeface="Inconsolata Medium"/>
                <a:sym typeface="Inconsolata Medium"/>
              </a:rPr>
              <a:t>, entre otros. Cada uno de estos tipos de malware tiene características y objetivos específicos, pero todos tienen en común la intención de causar daño o beneficio a su creador a expensas del usuario o del sistema afectado.</a:t>
            </a:r>
            <a:endParaRPr>
              <a:latin typeface="Inconsolata Medium"/>
              <a:ea typeface="Inconsolata Medium"/>
              <a:cs typeface="Inconsolata Medium"/>
              <a:sym typeface="Inconsolata Medium"/>
            </a:endParaRPr>
          </a:p>
          <a:p>
            <a:pPr indent="0" lvl="0" marL="0" rtl="0" algn="l">
              <a:spcBef>
                <a:spcPts val="1200"/>
              </a:spcBef>
              <a:spcAft>
                <a:spcPts val="0"/>
              </a:spcAft>
              <a:buNone/>
            </a:pPr>
            <a:r>
              <a:t/>
            </a:r>
            <a:endParaRPr/>
          </a:p>
        </p:txBody>
      </p:sp>
      <p:pic>
        <p:nvPicPr>
          <p:cNvPr id="224" name="Google Shape;224;p38"/>
          <p:cNvPicPr preferRelativeResize="0"/>
          <p:nvPr/>
        </p:nvPicPr>
        <p:blipFill>
          <a:blip r:embed="rId3">
            <a:alphaModFix/>
          </a:blip>
          <a:stretch>
            <a:fillRect/>
          </a:stretch>
        </p:blipFill>
        <p:spPr>
          <a:xfrm>
            <a:off x="3748600" y="3180200"/>
            <a:ext cx="1646775" cy="16962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65"/>
          <p:cNvSpPr txBox="1"/>
          <p:nvPr>
            <p:ph type="ctrTitle"/>
          </p:nvPr>
        </p:nvSpPr>
        <p:spPr>
          <a:xfrm>
            <a:off x="157450" y="850800"/>
            <a:ext cx="5120100" cy="344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sz="4400"/>
              <a:t>Sugerencia: actualízate o (cámbiate a linux)</a:t>
            </a:r>
            <a:endParaRPr sz="4400"/>
          </a:p>
        </p:txBody>
      </p:sp>
      <p:pic>
        <p:nvPicPr>
          <p:cNvPr id="491" name="Google Shape;491;p65"/>
          <p:cNvPicPr preferRelativeResize="0"/>
          <p:nvPr/>
        </p:nvPicPr>
        <p:blipFill>
          <a:blip r:embed="rId3">
            <a:alphaModFix/>
          </a:blip>
          <a:stretch>
            <a:fillRect/>
          </a:stretch>
        </p:blipFill>
        <p:spPr>
          <a:xfrm>
            <a:off x="4922300" y="568325"/>
            <a:ext cx="3561651" cy="2003429"/>
          </a:xfrm>
          <a:prstGeom prst="rect">
            <a:avLst/>
          </a:prstGeom>
          <a:noFill/>
          <a:ln>
            <a:noFill/>
          </a:ln>
        </p:spPr>
      </p:pic>
      <p:pic>
        <p:nvPicPr>
          <p:cNvPr id="492" name="Google Shape;492;p65"/>
          <p:cNvPicPr preferRelativeResize="0"/>
          <p:nvPr/>
        </p:nvPicPr>
        <p:blipFill>
          <a:blip r:embed="rId4">
            <a:alphaModFix/>
          </a:blip>
          <a:stretch>
            <a:fillRect/>
          </a:stretch>
        </p:blipFill>
        <p:spPr>
          <a:xfrm>
            <a:off x="4922300" y="2665904"/>
            <a:ext cx="3561648" cy="200342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9"/>
          <p:cNvSpPr txBox="1"/>
          <p:nvPr>
            <p:ph type="title"/>
          </p:nvPr>
        </p:nvSpPr>
        <p:spPr>
          <a:xfrm>
            <a:off x="758775" y="320850"/>
            <a:ext cx="7626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a:t>Conceptos generales</a:t>
            </a:r>
            <a:endParaRPr/>
          </a:p>
        </p:txBody>
      </p:sp>
      <p:sp>
        <p:nvSpPr>
          <p:cNvPr id="230" name="Google Shape;230;p39"/>
          <p:cNvSpPr txBox="1"/>
          <p:nvPr>
            <p:ph idx="1" type="body"/>
          </p:nvPr>
        </p:nvSpPr>
        <p:spPr>
          <a:xfrm>
            <a:off x="975225" y="830610"/>
            <a:ext cx="7193400" cy="36954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1200"/>
              </a:spcBef>
              <a:spcAft>
                <a:spcPts val="0"/>
              </a:spcAft>
              <a:buSzPts val="1300"/>
              <a:buFont typeface="Inconsolata Medium"/>
              <a:buChar char="●"/>
            </a:pPr>
            <a:r>
              <a:rPr lang="es-419" sz="1300">
                <a:solidFill>
                  <a:srgbClr val="00FF00"/>
                </a:solidFill>
                <a:latin typeface="Inconsolata Medium"/>
                <a:ea typeface="Inconsolata Medium"/>
                <a:cs typeface="Inconsolata Medium"/>
                <a:sym typeface="Inconsolata Medium"/>
              </a:rPr>
              <a:t>V</a:t>
            </a:r>
            <a:r>
              <a:rPr lang="es-419" sz="1300">
                <a:solidFill>
                  <a:srgbClr val="00FF00"/>
                </a:solidFill>
                <a:latin typeface="Inconsolata Medium"/>
                <a:ea typeface="Inconsolata Medium"/>
                <a:cs typeface="Inconsolata Medium"/>
                <a:sym typeface="Inconsolata Medium"/>
              </a:rPr>
              <a:t>irus: </a:t>
            </a:r>
            <a:r>
              <a:rPr lang="es-419" sz="1300">
                <a:latin typeface="Inconsolata Medium"/>
                <a:ea typeface="Inconsolata Medium"/>
                <a:cs typeface="Inconsolata Medium"/>
                <a:sym typeface="Inconsolata Medium"/>
              </a:rPr>
              <a:t>se propagan al adjuntarse a otros archivos ejecutables y se replican en un sistema.</a:t>
            </a:r>
            <a:endParaRPr sz="1300">
              <a:latin typeface="Inconsolata Medium"/>
              <a:ea typeface="Inconsolata Medium"/>
              <a:cs typeface="Inconsolata Medium"/>
              <a:sym typeface="Inconsolata Medium"/>
            </a:endParaRPr>
          </a:p>
          <a:p>
            <a:pPr indent="-311150" lvl="0" marL="457200" rtl="0" algn="l">
              <a:lnSpc>
                <a:spcPct val="115000"/>
              </a:lnSpc>
              <a:spcBef>
                <a:spcPts val="0"/>
              </a:spcBef>
              <a:spcAft>
                <a:spcPts val="0"/>
              </a:spcAft>
              <a:buSzPts val="1300"/>
              <a:buFont typeface="Inconsolata Medium"/>
              <a:buChar char="●"/>
            </a:pPr>
            <a:r>
              <a:rPr lang="es-419" sz="1300">
                <a:solidFill>
                  <a:srgbClr val="00FF00"/>
                </a:solidFill>
                <a:latin typeface="Inconsolata Medium"/>
                <a:ea typeface="Inconsolata Medium"/>
                <a:cs typeface="Inconsolata Medium"/>
                <a:sym typeface="Inconsolata Medium"/>
              </a:rPr>
              <a:t>Troyanos: </a:t>
            </a:r>
            <a:r>
              <a:rPr lang="es-419" sz="1300">
                <a:latin typeface="Inconsolata Medium"/>
                <a:ea typeface="Inconsolata Medium"/>
                <a:cs typeface="Inconsolata Medium"/>
                <a:sym typeface="Inconsolata Medium"/>
              </a:rPr>
              <a:t>engañan al usuario para que los descargue y los ejecute por su cuenta. </a:t>
            </a:r>
            <a:endParaRPr sz="1300">
              <a:latin typeface="Inconsolata Medium"/>
              <a:ea typeface="Inconsolata Medium"/>
              <a:cs typeface="Inconsolata Medium"/>
              <a:sym typeface="Inconsolata Medium"/>
            </a:endParaRPr>
          </a:p>
          <a:p>
            <a:pPr indent="-311150" lvl="0" marL="457200" rtl="0" algn="l">
              <a:lnSpc>
                <a:spcPct val="115000"/>
              </a:lnSpc>
              <a:spcBef>
                <a:spcPts val="0"/>
              </a:spcBef>
              <a:spcAft>
                <a:spcPts val="0"/>
              </a:spcAft>
              <a:buSzPts val="1300"/>
              <a:buFont typeface="Inconsolata Medium"/>
              <a:buChar char="●"/>
            </a:pPr>
            <a:r>
              <a:rPr lang="es-419" sz="1300">
                <a:solidFill>
                  <a:srgbClr val="00FF00"/>
                </a:solidFill>
                <a:latin typeface="Inconsolata Medium"/>
                <a:ea typeface="Inconsolata Medium"/>
                <a:cs typeface="Inconsolata Medium"/>
                <a:sym typeface="Inconsolata Medium"/>
              </a:rPr>
              <a:t>Spyware </a:t>
            </a:r>
            <a:r>
              <a:rPr lang="es-419" sz="1300">
                <a:latin typeface="Inconsolata Medium"/>
                <a:ea typeface="Inconsolata Medium"/>
                <a:cs typeface="Inconsolata Medium"/>
                <a:sym typeface="Inconsolata Medium"/>
              </a:rPr>
              <a:t>se utiliza para recopilar información del usuario o de su actividad en el equipo, y enviarla a un tercero sin su autorización.</a:t>
            </a:r>
            <a:endParaRPr sz="1300">
              <a:latin typeface="Inconsolata Medium"/>
              <a:ea typeface="Inconsolata Medium"/>
              <a:cs typeface="Inconsolata Medium"/>
              <a:sym typeface="Inconsolata Medium"/>
            </a:endParaRPr>
          </a:p>
          <a:p>
            <a:pPr indent="-311150" lvl="0" marL="457200" rtl="0" algn="l">
              <a:lnSpc>
                <a:spcPct val="115000"/>
              </a:lnSpc>
              <a:spcBef>
                <a:spcPts val="0"/>
              </a:spcBef>
              <a:spcAft>
                <a:spcPts val="0"/>
              </a:spcAft>
              <a:buSzPts val="1300"/>
              <a:buFont typeface="Inconsolata Medium"/>
              <a:buChar char="●"/>
            </a:pPr>
            <a:r>
              <a:rPr lang="es-419" sz="1300">
                <a:solidFill>
                  <a:srgbClr val="00FF00"/>
                </a:solidFill>
                <a:latin typeface="Inconsolata Medium"/>
                <a:ea typeface="Inconsolata Medium"/>
                <a:cs typeface="Inconsolata Medium"/>
                <a:sym typeface="Inconsolata Medium"/>
              </a:rPr>
              <a:t>Ransomware </a:t>
            </a:r>
            <a:r>
              <a:rPr lang="es-419" sz="1300">
                <a:latin typeface="Inconsolata Medium"/>
                <a:ea typeface="Inconsolata Medium"/>
                <a:cs typeface="Inconsolata Medium"/>
                <a:sym typeface="Inconsolata Medium"/>
              </a:rPr>
              <a:t>es utilizado para secuestrar datos y exigir un rescate para su liberación.</a:t>
            </a:r>
            <a:endParaRPr sz="1300">
              <a:latin typeface="Inconsolata Medium"/>
              <a:ea typeface="Inconsolata Medium"/>
              <a:cs typeface="Inconsolata Medium"/>
              <a:sym typeface="Inconsolata Medium"/>
            </a:endParaRPr>
          </a:p>
          <a:p>
            <a:pPr indent="0" lvl="0" marL="0" rtl="0" algn="l">
              <a:spcBef>
                <a:spcPts val="1200"/>
              </a:spcBef>
              <a:spcAft>
                <a:spcPts val="0"/>
              </a:spcAft>
              <a:buNone/>
            </a:pPr>
            <a:r>
              <a:t/>
            </a:r>
            <a:endParaRPr/>
          </a:p>
        </p:txBody>
      </p:sp>
      <p:pic>
        <p:nvPicPr>
          <p:cNvPr id="231" name="Google Shape;231;p39"/>
          <p:cNvPicPr preferRelativeResize="0"/>
          <p:nvPr/>
        </p:nvPicPr>
        <p:blipFill rotWithShape="1">
          <a:blip r:embed="rId3">
            <a:alphaModFix/>
          </a:blip>
          <a:srcRect b="9477" l="0" r="0" t="12195"/>
          <a:stretch/>
        </p:blipFill>
        <p:spPr>
          <a:xfrm>
            <a:off x="2908750" y="2936950"/>
            <a:ext cx="3326500" cy="19437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0"/>
          <p:cNvSpPr/>
          <p:nvPr/>
        </p:nvSpPr>
        <p:spPr>
          <a:xfrm rot="-711575">
            <a:off x="7043506" y="2521914"/>
            <a:ext cx="1766303" cy="75431"/>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0"/>
          <p:cNvSpPr/>
          <p:nvPr/>
        </p:nvSpPr>
        <p:spPr>
          <a:xfrm flipH="1" rot="711575">
            <a:off x="5358353" y="2521914"/>
            <a:ext cx="1766303" cy="75431"/>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 name="Google Shape;238;p40"/>
          <p:cNvGrpSpPr/>
          <p:nvPr/>
        </p:nvGrpSpPr>
        <p:grpSpPr>
          <a:xfrm>
            <a:off x="5887789" y="2595281"/>
            <a:ext cx="2239184" cy="2208398"/>
            <a:chOff x="5796625" y="2541798"/>
            <a:chExt cx="1712700" cy="1688507"/>
          </a:xfrm>
        </p:grpSpPr>
        <p:sp>
          <p:nvSpPr>
            <p:cNvPr id="239" name="Google Shape;239;p40"/>
            <p:cNvSpPr/>
            <p:nvPr/>
          </p:nvSpPr>
          <p:spPr>
            <a:xfrm rot="-1789476">
              <a:off x="6572742" y="2571072"/>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0"/>
            <p:cNvSpPr txBox="1"/>
            <p:nvPr/>
          </p:nvSpPr>
          <p:spPr>
            <a:xfrm>
              <a:off x="6296613" y="2735584"/>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s-419" sz="1000">
                  <a:solidFill>
                    <a:schemeClr val="lt1"/>
                  </a:solidFill>
                  <a:latin typeface="Roboto"/>
                  <a:ea typeface="Roboto"/>
                  <a:cs typeface="Roboto"/>
                  <a:sym typeface="Roboto"/>
                </a:rPr>
                <a:t>1998</a:t>
              </a:r>
              <a:endParaRPr b="1" sz="1000">
                <a:solidFill>
                  <a:schemeClr val="lt1"/>
                </a:solidFill>
                <a:latin typeface="Roboto"/>
                <a:ea typeface="Roboto"/>
                <a:cs typeface="Roboto"/>
                <a:sym typeface="Roboto"/>
              </a:endParaRPr>
            </a:p>
          </p:txBody>
        </p:sp>
        <p:sp>
          <p:nvSpPr>
            <p:cNvPr id="241" name="Google Shape;241;p40"/>
            <p:cNvSpPr/>
            <p:nvPr/>
          </p:nvSpPr>
          <p:spPr>
            <a:xfrm>
              <a:off x="5796625" y="3068998"/>
              <a:ext cx="1712700" cy="11613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42" name="Google Shape;242;p40"/>
            <p:cNvSpPr txBox="1"/>
            <p:nvPr/>
          </p:nvSpPr>
          <p:spPr>
            <a:xfrm>
              <a:off x="5840875" y="3106205"/>
              <a:ext cx="1624200" cy="1124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lang="es-419" sz="1000">
                  <a:solidFill>
                    <a:srgbClr val="5E5E5E"/>
                  </a:solidFill>
                  <a:latin typeface="Roboto"/>
                  <a:ea typeface="Roboto"/>
                  <a:cs typeface="Roboto"/>
                  <a:sym typeface="Roboto"/>
                </a:rPr>
                <a:t>CIH (Chernobyl)</a:t>
              </a:r>
              <a:r>
                <a:rPr lang="es-419" sz="1000">
                  <a:solidFill>
                    <a:srgbClr val="5E5E5E"/>
                  </a:solidFill>
                  <a:latin typeface="Roboto"/>
                  <a:ea typeface="Roboto"/>
                  <a:cs typeface="Roboto"/>
                  <a:sym typeface="Roboto"/>
                </a:rPr>
                <a:t>:</a:t>
              </a:r>
              <a:endParaRPr sz="1000">
                <a:solidFill>
                  <a:srgbClr val="5E5E5E"/>
                </a:solidFill>
                <a:latin typeface="Roboto"/>
                <a:ea typeface="Roboto"/>
                <a:cs typeface="Roboto"/>
                <a:sym typeface="Roboto"/>
              </a:endParaRPr>
            </a:p>
            <a:p>
              <a:pPr indent="0" lvl="0" marL="0" marR="0" rtl="0" algn="ctr">
                <a:lnSpc>
                  <a:spcPct val="115000"/>
                </a:lnSpc>
                <a:spcBef>
                  <a:spcPts val="0"/>
                </a:spcBef>
                <a:spcAft>
                  <a:spcPts val="0"/>
                </a:spcAft>
                <a:buNone/>
              </a:pPr>
              <a:r>
                <a:rPr lang="es-419" sz="1000">
                  <a:solidFill>
                    <a:srgbClr val="5E5E5E"/>
                  </a:solidFill>
                  <a:latin typeface="Roboto"/>
                  <a:ea typeface="Roboto"/>
                  <a:cs typeface="Roboto"/>
                  <a:sym typeface="Roboto"/>
                </a:rPr>
                <a:t>Se propagaba a través de archivos ejecutables infectados. Este virus sobrescribía datos en los discos duros y la memoria de las computadoras infectadas.</a:t>
              </a:r>
              <a:endParaRPr sz="1000">
                <a:solidFill>
                  <a:srgbClr val="5E5E5E"/>
                </a:solidFill>
                <a:latin typeface="Roboto"/>
                <a:ea typeface="Roboto"/>
                <a:cs typeface="Roboto"/>
                <a:sym typeface="Roboto"/>
              </a:endParaRPr>
            </a:p>
          </p:txBody>
        </p:sp>
        <p:sp>
          <p:nvSpPr>
            <p:cNvPr id="243" name="Google Shape;243;p40"/>
            <p:cNvSpPr/>
            <p:nvPr/>
          </p:nvSpPr>
          <p:spPr>
            <a:xfrm>
              <a:off x="6607975" y="3004364"/>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40"/>
          <p:cNvSpPr/>
          <p:nvPr/>
        </p:nvSpPr>
        <p:spPr>
          <a:xfrm rot="-711575">
            <a:off x="3688835" y="2521914"/>
            <a:ext cx="1766303" cy="75431"/>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 name="Google Shape;245;p40"/>
          <p:cNvGrpSpPr/>
          <p:nvPr/>
        </p:nvGrpSpPr>
        <p:grpSpPr>
          <a:xfrm>
            <a:off x="4255017" y="339815"/>
            <a:ext cx="2239184" cy="2184291"/>
            <a:chOff x="4409300" y="796621"/>
            <a:chExt cx="1712700" cy="1670075"/>
          </a:xfrm>
        </p:grpSpPr>
        <p:sp>
          <p:nvSpPr>
            <p:cNvPr id="246" name="Google Shape;246;p40"/>
            <p:cNvSpPr/>
            <p:nvPr/>
          </p:nvSpPr>
          <p:spPr>
            <a:xfrm rot="-1789476">
              <a:off x="5185416" y="2276970"/>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40"/>
            <p:cNvSpPr txBox="1"/>
            <p:nvPr/>
          </p:nvSpPr>
          <p:spPr>
            <a:xfrm>
              <a:off x="4921731" y="1985297"/>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s-419" sz="1000">
                  <a:solidFill>
                    <a:schemeClr val="lt1"/>
                  </a:solidFill>
                  <a:latin typeface="Roboto"/>
                  <a:ea typeface="Roboto"/>
                  <a:cs typeface="Roboto"/>
                  <a:sym typeface="Roboto"/>
                </a:rPr>
                <a:t>1987</a:t>
              </a:r>
              <a:endParaRPr b="1" sz="1000">
                <a:solidFill>
                  <a:schemeClr val="lt1"/>
                </a:solidFill>
                <a:latin typeface="Roboto"/>
                <a:ea typeface="Roboto"/>
                <a:cs typeface="Roboto"/>
                <a:sym typeface="Roboto"/>
              </a:endParaRPr>
            </a:p>
          </p:txBody>
        </p:sp>
        <p:sp>
          <p:nvSpPr>
            <p:cNvPr id="248" name="Google Shape;248;p40"/>
            <p:cNvSpPr/>
            <p:nvPr/>
          </p:nvSpPr>
          <p:spPr>
            <a:xfrm>
              <a:off x="4409300" y="838396"/>
              <a:ext cx="1712700" cy="10851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49" name="Google Shape;249;p40"/>
            <p:cNvSpPr/>
            <p:nvPr/>
          </p:nvSpPr>
          <p:spPr>
            <a:xfrm rot="10800000">
              <a:off x="5220625" y="1919036"/>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0"/>
            <p:cNvSpPr txBox="1"/>
            <p:nvPr/>
          </p:nvSpPr>
          <p:spPr>
            <a:xfrm>
              <a:off x="4453550" y="796621"/>
              <a:ext cx="1624200" cy="1085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s-419" sz="1000">
                  <a:solidFill>
                    <a:srgbClr val="5E5E5E"/>
                  </a:solidFill>
                  <a:latin typeface="Roboto"/>
                  <a:ea typeface="Roboto"/>
                  <a:cs typeface="Roboto"/>
                  <a:sym typeface="Roboto"/>
                </a:rPr>
                <a:t>Jerusalem</a:t>
              </a:r>
              <a:r>
                <a:rPr lang="es-419" sz="1000">
                  <a:solidFill>
                    <a:srgbClr val="5E5E5E"/>
                  </a:solidFill>
                  <a:latin typeface="Roboto"/>
                  <a:ea typeface="Roboto"/>
                  <a:cs typeface="Roboto"/>
                  <a:sym typeface="Roboto"/>
                </a:rPr>
                <a:t>:</a:t>
              </a:r>
              <a:endParaRPr sz="1000">
                <a:solidFill>
                  <a:srgbClr val="5E5E5E"/>
                </a:solidFill>
                <a:latin typeface="Roboto"/>
                <a:ea typeface="Roboto"/>
                <a:cs typeface="Roboto"/>
                <a:sym typeface="Roboto"/>
              </a:endParaRPr>
            </a:p>
            <a:p>
              <a:pPr indent="0" lvl="0" marL="0" rtl="0" algn="ctr">
                <a:lnSpc>
                  <a:spcPct val="115000"/>
                </a:lnSpc>
                <a:spcBef>
                  <a:spcPts val="0"/>
                </a:spcBef>
                <a:spcAft>
                  <a:spcPts val="0"/>
                </a:spcAft>
                <a:buClr>
                  <a:schemeClr val="dk1"/>
                </a:buClr>
                <a:buSzPts val="1100"/>
                <a:buFont typeface="Arial"/>
                <a:buNone/>
              </a:pPr>
              <a:r>
                <a:rPr lang="es-419" sz="1000">
                  <a:solidFill>
                    <a:srgbClr val="5E5E5E"/>
                  </a:solidFill>
                  <a:latin typeface="Roboto"/>
                  <a:ea typeface="Roboto"/>
                  <a:cs typeface="Roboto"/>
                  <a:sym typeface="Roboto"/>
                </a:rPr>
                <a:t>Se propagaba a través de disquetes y modificaba los archivos ejecutables, haciendo que los programas se ejecutarán de forma incorrecta o no se ejecutarán en absoluto.</a:t>
              </a:r>
              <a:endParaRPr sz="1000">
                <a:solidFill>
                  <a:srgbClr val="5E5E5E"/>
                </a:solidFill>
                <a:latin typeface="Roboto"/>
                <a:ea typeface="Roboto"/>
                <a:cs typeface="Roboto"/>
                <a:sym typeface="Roboto"/>
              </a:endParaRPr>
            </a:p>
          </p:txBody>
        </p:sp>
      </p:grpSp>
      <p:sp>
        <p:nvSpPr>
          <p:cNvPr id="251" name="Google Shape;251;p40"/>
          <p:cNvSpPr/>
          <p:nvPr/>
        </p:nvSpPr>
        <p:spPr>
          <a:xfrm rot="-711575">
            <a:off x="334175" y="2521914"/>
            <a:ext cx="1766303" cy="75431"/>
          </a:xfrm>
          <a:prstGeom prst="roundRect">
            <a:avLst>
              <a:gd fmla="val 50000" name="adj"/>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0"/>
          <p:cNvSpPr/>
          <p:nvPr/>
        </p:nvSpPr>
        <p:spPr>
          <a:xfrm flipH="1" rot="711575">
            <a:off x="2008307" y="2521914"/>
            <a:ext cx="1766303" cy="75431"/>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 name="Google Shape;253;p40"/>
          <p:cNvGrpSpPr/>
          <p:nvPr/>
        </p:nvGrpSpPr>
        <p:grpSpPr>
          <a:xfrm>
            <a:off x="2537743" y="2595281"/>
            <a:ext cx="2239184" cy="2030650"/>
            <a:chOff x="5796625" y="2541798"/>
            <a:chExt cx="1712700" cy="1552604"/>
          </a:xfrm>
        </p:grpSpPr>
        <p:sp>
          <p:nvSpPr>
            <p:cNvPr id="254" name="Google Shape;254;p40"/>
            <p:cNvSpPr/>
            <p:nvPr/>
          </p:nvSpPr>
          <p:spPr>
            <a:xfrm rot="-1789476">
              <a:off x="6572742" y="2571072"/>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40"/>
            <p:cNvSpPr txBox="1"/>
            <p:nvPr/>
          </p:nvSpPr>
          <p:spPr>
            <a:xfrm>
              <a:off x="6296613" y="2735584"/>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s-419" sz="1000">
                  <a:solidFill>
                    <a:schemeClr val="lt1"/>
                  </a:solidFill>
                  <a:latin typeface="Roboto"/>
                  <a:ea typeface="Roboto"/>
                  <a:cs typeface="Roboto"/>
                  <a:sym typeface="Roboto"/>
                </a:rPr>
                <a:t>1986</a:t>
              </a:r>
              <a:endParaRPr b="1" sz="1000">
                <a:solidFill>
                  <a:schemeClr val="lt1"/>
                </a:solidFill>
                <a:latin typeface="Roboto"/>
                <a:ea typeface="Roboto"/>
                <a:cs typeface="Roboto"/>
                <a:sym typeface="Roboto"/>
              </a:endParaRPr>
            </a:p>
          </p:txBody>
        </p:sp>
        <p:sp>
          <p:nvSpPr>
            <p:cNvPr id="256" name="Google Shape;256;p40"/>
            <p:cNvSpPr/>
            <p:nvPr/>
          </p:nvSpPr>
          <p:spPr>
            <a:xfrm>
              <a:off x="5796625" y="3069000"/>
              <a:ext cx="1712700" cy="10254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57" name="Google Shape;257;p40"/>
            <p:cNvSpPr txBox="1"/>
            <p:nvPr/>
          </p:nvSpPr>
          <p:spPr>
            <a:xfrm>
              <a:off x="5840875" y="3106202"/>
              <a:ext cx="1624200" cy="98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s-419" sz="1000">
                  <a:solidFill>
                    <a:srgbClr val="5E5E5E"/>
                  </a:solidFill>
                  <a:latin typeface="Roboto"/>
                  <a:ea typeface="Roboto"/>
                  <a:cs typeface="Roboto"/>
                  <a:sym typeface="Roboto"/>
                </a:rPr>
                <a:t>Brain</a:t>
              </a:r>
              <a:r>
                <a:rPr lang="es-419" sz="1000">
                  <a:solidFill>
                    <a:srgbClr val="5E5E5E"/>
                  </a:solidFill>
                  <a:latin typeface="Roboto"/>
                  <a:ea typeface="Roboto"/>
                  <a:cs typeface="Roboto"/>
                  <a:sym typeface="Roboto"/>
                </a:rPr>
                <a:t>:</a:t>
              </a:r>
              <a:endParaRPr sz="1000">
                <a:solidFill>
                  <a:srgbClr val="5E5E5E"/>
                </a:solidFill>
                <a:latin typeface="Roboto"/>
                <a:ea typeface="Roboto"/>
                <a:cs typeface="Roboto"/>
                <a:sym typeface="Roboto"/>
              </a:endParaRPr>
            </a:p>
            <a:p>
              <a:pPr indent="0" lvl="0" marL="0" rtl="0" algn="ctr">
                <a:lnSpc>
                  <a:spcPct val="115000"/>
                </a:lnSpc>
                <a:spcBef>
                  <a:spcPts val="0"/>
                </a:spcBef>
                <a:spcAft>
                  <a:spcPts val="0"/>
                </a:spcAft>
                <a:buClr>
                  <a:schemeClr val="dk1"/>
                </a:buClr>
                <a:buSzPts val="1100"/>
                <a:buFont typeface="Arial"/>
                <a:buNone/>
              </a:pPr>
              <a:r>
                <a:rPr lang="es-419" sz="1000">
                  <a:solidFill>
                    <a:srgbClr val="5E5E5E"/>
                  </a:solidFill>
                  <a:latin typeface="Roboto"/>
                  <a:ea typeface="Roboto"/>
                  <a:cs typeface="Roboto"/>
                  <a:sym typeface="Roboto"/>
                </a:rPr>
                <a:t>El primer virus informático conocido. Fue creado por dos hermanos en Pakistán con el objetivo de prevenir la piratería de sus programas.</a:t>
              </a:r>
              <a:endParaRPr sz="1000">
                <a:solidFill>
                  <a:srgbClr val="5E5E5E"/>
                </a:solidFill>
                <a:latin typeface="Roboto"/>
                <a:ea typeface="Roboto"/>
                <a:cs typeface="Roboto"/>
                <a:sym typeface="Roboto"/>
              </a:endParaRPr>
            </a:p>
          </p:txBody>
        </p:sp>
        <p:sp>
          <p:nvSpPr>
            <p:cNvPr id="258" name="Google Shape;258;p40"/>
            <p:cNvSpPr/>
            <p:nvPr/>
          </p:nvSpPr>
          <p:spPr>
            <a:xfrm>
              <a:off x="6607975" y="3004364"/>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40"/>
          <p:cNvGrpSpPr/>
          <p:nvPr/>
        </p:nvGrpSpPr>
        <p:grpSpPr>
          <a:xfrm>
            <a:off x="930016" y="704784"/>
            <a:ext cx="2239184" cy="1819322"/>
            <a:chOff x="1637475" y="1075671"/>
            <a:chExt cx="1712700" cy="1391025"/>
          </a:xfrm>
        </p:grpSpPr>
        <p:sp>
          <p:nvSpPr>
            <p:cNvPr id="260" name="Google Shape;260;p40"/>
            <p:cNvSpPr/>
            <p:nvPr/>
          </p:nvSpPr>
          <p:spPr>
            <a:xfrm>
              <a:off x="1637475" y="1125746"/>
              <a:ext cx="1712700" cy="798000"/>
            </a:xfrm>
            <a:prstGeom prst="roundRect">
              <a:avLst>
                <a:gd fmla="val 4485" name="adj"/>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61" name="Google Shape;261;p40"/>
            <p:cNvSpPr txBox="1"/>
            <p:nvPr/>
          </p:nvSpPr>
          <p:spPr>
            <a:xfrm>
              <a:off x="2144544" y="1985297"/>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s-419" sz="1000">
                  <a:solidFill>
                    <a:srgbClr val="0B7140"/>
                  </a:solidFill>
                  <a:latin typeface="Roboto"/>
                  <a:ea typeface="Roboto"/>
                  <a:cs typeface="Roboto"/>
                  <a:sym typeface="Roboto"/>
                </a:rPr>
                <a:t>1971</a:t>
              </a:r>
              <a:endParaRPr b="1" sz="1000">
                <a:solidFill>
                  <a:srgbClr val="0B7140"/>
                </a:solidFill>
                <a:latin typeface="Roboto"/>
                <a:ea typeface="Roboto"/>
                <a:cs typeface="Roboto"/>
                <a:sym typeface="Roboto"/>
              </a:endParaRPr>
            </a:p>
          </p:txBody>
        </p:sp>
        <p:sp>
          <p:nvSpPr>
            <p:cNvPr id="262" name="Google Shape;262;p40"/>
            <p:cNvSpPr/>
            <p:nvPr/>
          </p:nvSpPr>
          <p:spPr>
            <a:xfrm rot="10800000">
              <a:off x="2448800" y="1919036"/>
              <a:ext cx="90000" cy="67500"/>
            </a:xfrm>
            <a:prstGeom prst="triangle">
              <a:avLst>
                <a:gd fmla="val 50000" name="adj"/>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0"/>
            <p:cNvSpPr txBox="1"/>
            <p:nvPr/>
          </p:nvSpPr>
          <p:spPr>
            <a:xfrm>
              <a:off x="1681725" y="1075671"/>
              <a:ext cx="1624200" cy="909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s-419" sz="1000">
                  <a:solidFill>
                    <a:schemeClr val="lt1"/>
                  </a:solidFill>
                  <a:latin typeface="Roboto"/>
                  <a:ea typeface="Roboto"/>
                  <a:cs typeface="Roboto"/>
                  <a:sym typeface="Roboto"/>
                </a:rPr>
                <a:t>Creeper</a:t>
              </a:r>
              <a:r>
                <a:rPr lang="es-419" sz="1000">
                  <a:solidFill>
                    <a:schemeClr val="lt1"/>
                  </a:solidFill>
                  <a:latin typeface="Roboto"/>
                  <a:ea typeface="Roboto"/>
                  <a:cs typeface="Roboto"/>
                  <a:sym typeface="Roboto"/>
                </a:rPr>
                <a:t>:</a:t>
              </a:r>
              <a:endParaRPr sz="1000">
                <a:solidFill>
                  <a:schemeClr val="lt1"/>
                </a:solidFill>
                <a:latin typeface="Roboto"/>
                <a:ea typeface="Roboto"/>
                <a:cs typeface="Roboto"/>
                <a:sym typeface="Roboto"/>
              </a:endParaRPr>
            </a:p>
            <a:p>
              <a:pPr indent="0" lvl="0" marL="0" rtl="0" algn="ctr">
                <a:lnSpc>
                  <a:spcPct val="115000"/>
                </a:lnSpc>
                <a:spcBef>
                  <a:spcPts val="0"/>
                </a:spcBef>
                <a:spcAft>
                  <a:spcPts val="0"/>
                </a:spcAft>
                <a:buClr>
                  <a:schemeClr val="dk1"/>
                </a:buClr>
                <a:buSzPts val="1100"/>
                <a:buFont typeface="Arial"/>
                <a:buNone/>
              </a:pPr>
              <a:r>
                <a:rPr lang="es-419" sz="1000">
                  <a:solidFill>
                    <a:schemeClr val="lt1"/>
                  </a:solidFill>
                  <a:latin typeface="Roboto"/>
                  <a:ea typeface="Roboto"/>
                  <a:cs typeface="Roboto"/>
                  <a:sym typeface="Roboto"/>
                </a:rPr>
                <a:t>Uno de los primeros virus informáticos que se propagó por ARPANET, la precursora de internet.</a:t>
              </a:r>
              <a:endParaRPr sz="1000">
                <a:solidFill>
                  <a:srgbClr val="FFFFFF"/>
                </a:solidFill>
                <a:latin typeface="Roboto"/>
                <a:ea typeface="Roboto"/>
                <a:cs typeface="Roboto"/>
                <a:sym typeface="Roboto"/>
              </a:endParaRPr>
            </a:p>
          </p:txBody>
        </p:sp>
        <p:sp>
          <p:nvSpPr>
            <p:cNvPr id="264" name="Google Shape;264;p40"/>
            <p:cNvSpPr/>
            <p:nvPr/>
          </p:nvSpPr>
          <p:spPr>
            <a:xfrm rot="-1789476">
              <a:off x="2410765" y="2276970"/>
              <a:ext cx="160451" cy="160451"/>
            </a:xfrm>
            <a:prstGeom prst="ellipse">
              <a:avLst/>
            </a:prstGeom>
            <a:solidFill>
              <a:srgbClr val="FFFFFF"/>
            </a:solidFill>
            <a:ln cap="flat" cmpd="sng" w="38100">
              <a:solidFill>
                <a:srgbClr val="0B71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1"/>
          <p:cNvSpPr/>
          <p:nvPr/>
        </p:nvSpPr>
        <p:spPr>
          <a:xfrm rot="-646400">
            <a:off x="7039923" y="2628708"/>
            <a:ext cx="1759004" cy="68987"/>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1"/>
          <p:cNvSpPr/>
          <p:nvPr/>
        </p:nvSpPr>
        <p:spPr>
          <a:xfrm flipH="1" rot="646400">
            <a:off x="2028521" y="2628708"/>
            <a:ext cx="1759004" cy="68987"/>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1"/>
          <p:cNvSpPr/>
          <p:nvPr/>
        </p:nvSpPr>
        <p:spPr>
          <a:xfrm rot="-646400">
            <a:off x="3686985" y="2628708"/>
            <a:ext cx="1759004" cy="68987"/>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1"/>
          <p:cNvSpPr/>
          <p:nvPr/>
        </p:nvSpPr>
        <p:spPr>
          <a:xfrm flipH="1" rot="646400">
            <a:off x="5330964" y="2628708"/>
            <a:ext cx="1759004" cy="68987"/>
          </a:xfrm>
          <a:prstGeom prst="roundRect">
            <a:avLst>
              <a:gd fmla="val 50000" name="adj"/>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 name="Google Shape;273;p41"/>
          <p:cNvGrpSpPr/>
          <p:nvPr/>
        </p:nvGrpSpPr>
        <p:grpSpPr>
          <a:xfrm>
            <a:off x="5939850" y="2694932"/>
            <a:ext cx="2237985" cy="1512121"/>
            <a:chOff x="3021997" y="2541798"/>
            <a:chExt cx="1712700" cy="1275406"/>
          </a:xfrm>
        </p:grpSpPr>
        <p:sp>
          <p:nvSpPr>
            <p:cNvPr id="274" name="Google Shape;274;p41"/>
            <p:cNvSpPr txBox="1"/>
            <p:nvPr/>
          </p:nvSpPr>
          <p:spPr>
            <a:xfrm>
              <a:off x="3529877" y="2735584"/>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s-419" sz="1000">
                  <a:solidFill>
                    <a:srgbClr val="0B7140"/>
                  </a:solidFill>
                  <a:latin typeface="Roboto"/>
                  <a:ea typeface="Roboto"/>
                  <a:cs typeface="Roboto"/>
                  <a:sym typeface="Roboto"/>
                </a:rPr>
                <a:t>2003</a:t>
              </a:r>
              <a:endParaRPr b="1" sz="1000">
                <a:solidFill>
                  <a:srgbClr val="0B7140"/>
                </a:solidFill>
                <a:latin typeface="Roboto"/>
                <a:ea typeface="Roboto"/>
                <a:cs typeface="Roboto"/>
                <a:sym typeface="Roboto"/>
              </a:endParaRPr>
            </a:p>
          </p:txBody>
        </p:sp>
        <p:sp>
          <p:nvSpPr>
            <p:cNvPr id="275" name="Google Shape;275;p41"/>
            <p:cNvSpPr/>
            <p:nvPr/>
          </p:nvSpPr>
          <p:spPr>
            <a:xfrm rot="-1789476">
              <a:off x="3798091" y="2571072"/>
              <a:ext cx="160451" cy="160451"/>
            </a:xfrm>
            <a:prstGeom prst="ellipse">
              <a:avLst/>
            </a:prstGeom>
            <a:solidFill>
              <a:srgbClr val="FFFFFF"/>
            </a:solidFill>
            <a:ln cap="flat" cmpd="sng" w="38100">
              <a:solidFill>
                <a:srgbClr val="0B71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1"/>
            <p:cNvSpPr/>
            <p:nvPr/>
          </p:nvSpPr>
          <p:spPr>
            <a:xfrm>
              <a:off x="3021997" y="3069004"/>
              <a:ext cx="1712700" cy="748200"/>
            </a:xfrm>
            <a:prstGeom prst="roundRect">
              <a:avLst>
                <a:gd fmla="val 4485" name="adj"/>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77" name="Google Shape;277;p41"/>
            <p:cNvSpPr txBox="1"/>
            <p:nvPr/>
          </p:nvSpPr>
          <p:spPr>
            <a:xfrm>
              <a:off x="3066230" y="3106202"/>
              <a:ext cx="1624200" cy="674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lang="es-419" sz="1000">
                  <a:solidFill>
                    <a:schemeClr val="lt1"/>
                  </a:solidFill>
                  <a:latin typeface="Roboto"/>
                  <a:ea typeface="Roboto"/>
                  <a:cs typeface="Roboto"/>
                  <a:sym typeface="Roboto"/>
                </a:rPr>
                <a:t>Blaster</a:t>
              </a:r>
              <a:r>
                <a:rPr lang="es-419" sz="1000">
                  <a:solidFill>
                    <a:schemeClr val="lt1"/>
                  </a:solidFill>
                  <a:latin typeface="Roboto"/>
                  <a:ea typeface="Roboto"/>
                  <a:cs typeface="Roboto"/>
                  <a:sym typeface="Roboto"/>
                </a:rPr>
                <a:t>:</a:t>
              </a:r>
              <a:endParaRPr sz="1000">
                <a:solidFill>
                  <a:schemeClr val="lt1"/>
                </a:solidFill>
                <a:latin typeface="Roboto"/>
                <a:ea typeface="Roboto"/>
                <a:cs typeface="Roboto"/>
                <a:sym typeface="Roboto"/>
              </a:endParaRPr>
            </a:p>
            <a:p>
              <a:pPr indent="0" lvl="0" marL="0" marR="0" rtl="0" algn="ctr">
                <a:lnSpc>
                  <a:spcPct val="115000"/>
                </a:lnSpc>
                <a:spcBef>
                  <a:spcPts val="0"/>
                </a:spcBef>
                <a:spcAft>
                  <a:spcPts val="0"/>
                </a:spcAft>
                <a:buNone/>
              </a:pPr>
              <a:r>
                <a:rPr lang="es-419" sz="1000">
                  <a:solidFill>
                    <a:schemeClr val="lt1"/>
                  </a:solidFill>
                  <a:latin typeface="Roboto"/>
                  <a:ea typeface="Roboto"/>
                  <a:cs typeface="Roboto"/>
                  <a:sym typeface="Roboto"/>
                </a:rPr>
                <a:t>Aprovechó una vulnerabilidad en el sistema operativo Windows para propagarse de forma </a:t>
              </a:r>
              <a:r>
                <a:rPr lang="es-419" sz="1000">
                  <a:solidFill>
                    <a:schemeClr val="lt1"/>
                  </a:solidFill>
                  <a:latin typeface="Roboto"/>
                  <a:ea typeface="Roboto"/>
                  <a:cs typeface="Roboto"/>
                  <a:sym typeface="Roboto"/>
                </a:rPr>
                <a:t>rápida</a:t>
              </a:r>
              <a:r>
                <a:rPr lang="es-419" sz="1000">
                  <a:solidFill>
                    <a:schemeClr val="lt1"/>
                  </a:solidFill>
                  <a:latin typeface="Roboto"/>
                  <a:ea typeface="Roboto"/>
                  <a:cs typeface="Roboto"/>
                  <a:sym typeface="Roboto"/>
                </a:rPr>
                <a:t>. </a:t>
              </a:r>
              <a:endParaRPr sz="1000">
                <a:solidFill>
                  <a:schemeClr val="lt1"/>
                </a:solidFill>
                <a:latin typeface="Roboto"/>
                <a:ea typeface="Roboto"/>
                <a:cs typeface="Roboto"/>
                <a:sym typeface="Roboto"/>
              </a:endParaRPr>
            </a:p>
          </p:txBody>
        </p:sp>
        <p:sp>
          <p:nvSpPr>
            <p:cNvPr id="278" name="Google Shape;278;p41"/>
            <p:cNvSpPr/>
            <p:nvPr/>
          </p:nvSpPr>
          <p:spPr>
            <a:xfrm>
              <a:off x="3833325" y="3004364"/>
              <a:ext cx="90000" cy="67500"/>
            </a:xfrm>
            <a:prstGeom prst="triangle">
              <a:avLst>
                <a:gd fmla="val 50000" name="adj"/>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 name="Google Shape;279;p41"/>
          <p:cNvGrpSpPr/>
          <p:nvPr/>
        </p:nvGrpSpPr>
        <p:grpSpPr>
          <a:xfrm>
            <a:off x="2554450" y="2694941"/>
            <a:ext cx="2237985" cy="2162948"/>
            <a:chOff x="5796627" y="2541798"/>
            <a:chExt cx="1712700" cy="1849306"/>
          </a:xfrm>
        </p:grpSpPr>
        <p:sp>
          <p:nvSpPr>
            <p:cNvPr id="280" name="Google Shape;280;p41"/>
            <p:cNvSpPr/>
            <p:nvPr/>
          </p:nvSpPr>
          <p:spPr>
            <a:xfrm rot="-1789476">
              <a:off x="6572742" y="2571072"/>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1"/>
            <p:cNvSpPr txBox="1"/>
            <p:nvPr/>
          </p:nvSpPr>
          <p:spPr>
            <a:xfrm>
              <a:off x="6296613" y="2735584"/>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s-419" sz="1000">
                  <a:solidFill>
                    <a:schemeClr val="lt1"/>
                  </a:solidFill>
                  <a:latin typeface="Roboto"/>
                  <a:ea typeface="Roboto"/>
                  <a:cs typeface="Roboto"/>
                  <a:sym typeface="Roboto"/>
                </a:rPr>
                <a:t>2000</a:t>
              </a:r>
              <a:endParaRPr b="1" sz="1000">
                <a:solidFill>
                  <a:schemeClr val="lt1"/>
                </a:solidFill>
                <a:latin typeface="Roboto"/>
                <a:ea typeface="Roboto"/>
                <a:cs typeface="Roboto"/>
                <a:sym typeface="Roboto"/>
              </a:endParaRPr>
            </a:p>
          </p:txBody>
        </p:sp>
        <p:sp>
          <p:nvSpPr>
            <p:cNvPr id="282" name="Google Shape;282;p41"/>
            <p:cNvSpPr/>
            <p:nvPr/>
          </p:nvSpPr>
          <p:spPr>
            <a:xfrm>
              <a:off x="5796627" y="3069004"/>
              <a:ext cx="1712700" cy="13221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83" name="Google Shape;283;p41"/>
            <p:cNvSpPr txBox="1"/>
            <p:nvPr/>
          </p:nvSpPr>
          <p:spPr>
            <a:xfrm>
              <a:off x="5840879" y="3071870"/>
              <a:ext cx="1624200" cy="1294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s-419" sz="1000">
                  <a:solidFill>
                    <a:srgbClr val="5E5E5E"/>
                  </a:solidFill>
                  <a:latin typeface="Roboto"/>
                  <a:ea typeface="Roboto"/>
                  <a:cs typeface="Roboto"/>
                  <a:sym typeface="Roboto"/>
                </a:rPr>
                <a:t>I LOVE YOU</a:t>
              </a:r>
              <a:r>
                <a:rPr lang="es-419" sz="1000">
                  <a:solidFill>
                    <a:srgbClr val="5E5E5E"/>
                  </a:solidFill>
                  <a:latin typeface="Roboto"/>
                  <a:ea typeface="Roboto"/>
                  <a:cs typeface="Roboto"/>
                  <a:sym typeface="Roboto"/>
                </a:rPr>
                <a:t>:</a:t>
              </a:r>
              <a:endParaRPr sz="1000">
                <a:solidFill>
                  <a:srgbClr val="5E5E5E"/>
                </a:solidFill>
                <a:latin typeface="Roboto"/>
                <a:ea typeface="Roboto"/>
                <a:cs typeface="Roboto"/>
                <a:sym typeface="Roboto"/>
              </a:endParaRPr>
            </a:p>
            <a:p>
              <a:pPr indent="0" lvl="0" marL="0" rtl="0" algn="ctr">
                <a:lnSpc>
                  <a:spcPct val="115000"/>
                </a:lnSpc>
                <a:spcBef>
                  <a:spcPts val="0"/>
                </a:spcBef>
                <a:spcAft>
                  <a:spcPts val="0"/>
                </a:spcAft>
                <a:buClr>
                  <a:schemeClr val="dk1"/>
                </a:buClr>
                <a:buSzPts val="1100"/>
                <a:buFont typeface="Arial"/>
                <a:buNone/>
              </a:pPr>
              <a:r>
                <a:rPr lang="es-419" sz="1000">
                  <a:solidFill>
                    <a:srgbClr val="5E5E5E"/>
                  </a:solidFill>
                  <a:latin typeface="Roboto"/>
                  <a:ea typeface="Roboto"/>
                  <a:cs typeface="Roboto"/>
                  <a:sym typeface="Roboto"/>
                </a:rPr>
                <a:t>El virus se propagó a través de archivos adjuntos dentro de un correo electrónico con el asunto “I LOVE YOU” y este eliminaba archivos de la computadora infectada.</a:t>
              </a:r>
              <a:endParaRPr sz="1000">
                <a:solidFill>
                  <a:srgbClr val="5E5E5E"/>
                </a:solidFill>
                <a:latin typeface="Roboto"/>
                <a:ea typeface="Roboto"/>
                <a:cs typeface="Roboto"/>
                <a:sym typeface="Roboto"/>
              </a:endParaRPr>
            </a:p>
          </p:txBody>
        </p:sp>
        <p:sp>
          <p:nvSpPr>
            <p:cNvPr id="284" name="Google Shape;284;p41"/>
            <p:cNvSpPr/>
            <p:nvPr/>
          </p:nvSpPr>
          <p:spPr>
            <a:xfrm>
              <a:off x="6607975" y="3004364"/>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41"/>
          <p:cNvGrpSpPr/>
          <p:nvPr/>
        </p:nvGrpSpPr>
        <p:grpSpPr>
          <a:xfrm>
            <a:off x="4249422" y="506176"/>
            <a:ext cx="2237985" cy="2124240"/>
            <a:chOff x="4409300" y="674996"/>
            <a:chExt cx="1712700" cy="1791700"/>
          </a:xfrm>
        </p:grpSpPr>
        <p:sp>
          <p:nvSpPr>
            <p:cNvPr id="286" name="Google Shape;286;p41"/>
            <p:cNvSpPr/>
            <p:nvPr/>
          </p:nvSpPr>
          <p:spPr>
            <a:xfrm rot="-1789476">
              <a:off x="5185416" y="2276970"/>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1"/>
            <p:cNvSpPr txBox="1"/>
            <p:nvPr/>
          </p:nvSpPr>
          <p:spPr>
            <a:xfrm>
              <a:off x="4917168" y="1987469"/>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s-419" sz="1000">
                  <a:solidFill>
                    <a:schemeClr val="lt1"/>
                  </a:solidFill>
                  <a:latin typeface="Roboto"/>
                  <a:ea typeface="Roboto"/>
                  <a:cs typeface="Roboto"/>
                  <a:sym typeface="Roboto"/>
                </a:rPr>
                <a:t>2001</a:t>
              </a:r>
              <a:endParaRPr b="1" sz="1000">
                <a:solidFill>
                  <a:schemeClr val="lt1"/>
                </a:solidFill>
                <a:latin typeface="Roboto"/>
                <a:ea typeface="Roboto"/>
                <a:cs typeface="Roboto"/>
                <a:sym typeface="Roboto"/>
              </a:endParaRPr>
            </a:p>
          </p:txBody>
        </p:sp>
        <p:sp>
          <p:nvSpPr>
            <p:cNvPr id="288" name="Google Shape;288;p41"/>
            <p:cNvSpPr/>
            <p:nvPr/>
          </p:nvSpPr>
          <p:spPr>
            <a:xfrm>
              <a:off x="4409300" y="716972"/>
              <a:ext cx="1712700" cy="12066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89" name="Google Shape;289;p41"/>
            <p:cNvSpPr/>
            <p:nvPr/>
          </p:nvSpPr>
          <p:spPr>
            <a:xfrm rot="10800000">
              <a:off x="5220625" y="1919036"/>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41"/>
            <p:cNvSpPr txBox="1"/>
            <p:nvPr/>
          </p:nvSpPr>
          <p:spPr>
            <a:xfrm>
              <a:off x="4453550" y="674996"/>
              <a:ext cx="1624200" cy="1206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lang="es-419" sz="1000">
                  <a:solidFill>
                    <a:srgbClr val="5E5E5E"/>
                  </a:solidFill>
                  <a:latin typeface="Roboto"/>
                  <a:ea typeface="Roboto"/>
                  <a:cs typeface="Roboto"/>
                  <a:sym typeface="Roboto"/>
                </a:rPr>
                <a:t>Nimda</a:t>
              </a:r>
              <a:r>
                <a:rPr lang="es-419" sz="1000">
                  <a:solidFill>
                    <a:srgbClr val="5E5E5E"/>
                  </a:solidFill>
                  <a:latin typeface="Roboto"/>
                  <a:ea typeface="Roboto"/>
                  <a:cs typeface="Roboto"/>
                  <a:sym typeface="Roboto"/>
                </a:rPr>
                <a:t>:</a:t>
              </a:r>
              <a:endParaRPr sz="1000">
                <a:solidFill>
                  <a:srgbClr val="5E5E5E"/>
                </a:solidFill>
                <a:latin typeface="Roboto"/>
                <a:ea typeface="Roboto"/>
                <a:cs typeface="Roboto"/>
                <a:sym typeface="Roboto"/>
              </a:endParaRPr>
            </a:p>
            <a:p>
              <a:pPr indent="0" lvl="0" marL="0" marR="0" rtl="0" algn="ctr">
                <a:lnSpc>
                  <a:spcPct val="115000"/>
                </a:lnSpc>
                <a:spcBef>
                  <a:spcPts val="0"/>
                </a:spcBef>
                <a:spcAft>
                  <a:spcPts val="0"/>
                </a:spcAft>
                <a:buNone/>
              </a:pPr>
              <a:r>
                <a:rPr lang="es-419" sz="1000">
                  <a:solidFill>
                    <a:srgbClr val="5E5E5E"/>
                  </a:solidFill>
                  <a:latin typeface="Roboto"/>
                  <a:ea typeface="Roboto"/>
                  <a:cs typeface="Roboto"/>
                  <a:sym typeface="Roboto"/>
                </a:rPr>
                <a:t>Fue el más rápido en propagarse por medio de internet. Una vez que se infectaba una computadora, el virus podia robar </a:t>
              </a:r>
              <a:r>
                <a:rPr lang="es-419" sz="1000">
                  <a:solidFill>
                    <a:srgbClr val="5E5E5E"/>
                  </a:solidFill>
                  <a:latin typeface="Roboto"/>
                  <a:ea typeface="Roboto"/>
                  <a:cs typeface="Roboto"/>
                  <a:sym typeface="Roboto"/>
                </a:rPr>
                <a:t>información, enviar spam y propagarse mediante la red o correo.</a:t>
              </a:r>
              <a:endParaRPr sz="1000">
                <a:solidFill>
                  <a:srgbClr val="5E5E5E"/>
                </a:solidFill>
                <a:latin typeface="Roboto"/>
                <a:ea typeface="Roboto"/>
                <a:cs typeface="Roboto"/>
                <a:sym typeface="Roboto"/>
              </a:endParaRPr>
            </a:p>
          </p:txBody>
        </p:sp>
      </p:grpSp>
      <p:sp>
        <p:nvSpPr>
          <p:cNvPr id="291" name="Google Shape;291;p41"/>
          <p:cNvSpPr/>
          <p:nvPr/>
        </p:nvSpPr>
        <p:spPr>
          <a:xfrm rot="-646400">
            <a:off x="345073" y="2628708"/>
            <a:ext cx="1759004" cy="68987"/>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 name="Google Shape;292;p41"/>
          <p:cNvGrpSpPr/>
          <p:nvPr/>
        </p:nvGrpSpPr>
        <p:grpSpPr>
          <a:xfrm>
            <a:off x="907510" y="285625"/>
            <a:ext cx="2237985" cy="2344791"/>
            <a:chOff x="4409300" y="488971"/>
            <a:chExt cx="1712700" cy="1977725"/>
          </a:xfrm>
        </p:grpSpPr>
        <p:sp>
          <p:nvSpPr>
            <p:cNvPr id="293" name="Google Shape;293;p41"/>
            <p:cNvSpPr/>
            <p:nvPr/>
          </p:nvSpPr>
          <p:spPr>
            <a:xfrm rot="-1789476">
              <a:off x="5185416" y="2276970"/>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1"/>
            <p:cNvSpPr txBox="1"/>
            <p:nvPr/>
          </p:nvSpPr>
          <p:spPr>
            <a:xfrm>
              <a:off x="4921731" y="1985297"/>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s-419" sz="1000">
                  <a:solidFill>
                    <a:schemeClr val="lt1"/>
                  </a:solidFill>
                  <a:latin typeface="Roboto"/>
                  <a:ea typeface="Roboto"/>
                  <a:cs typeface="Roboto"/>
                  <a:sym typeface="Roboto"/>
                </a:rPr>
                <a:t>1999</a:t>
              </a:r>
              <a:endParaRPr b="1" sz="1000">
                <a:solidFill>
                  <a:schemeClr val="lt1"/>
                </a:solidFill>
                <a:latin typeface="Roboto"/>
                <a:ea typeface="Roboto"/>
                <a:cs typeface="Roboto"/>
                <a:sym typeface="Roboto"/>
              </a:endParaRPr>
            </a:p>
          </p:txBody>
        </p:sp>
        <p:sp>
          <p:nvSpPr>
            <p:cNvPr id="295" name="Google Shape;295;p41"/>
            <p:cNvSpPr/>
            <p:nvPr/>
          </p:nvSpPr>
          <p:spPr>
            <a:xfrm>
              <a:off x="4409300" y="530697"/>
              <a:ext cx="1712700" cy="13929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96" name="Google Shape;296;p41"/>
            <p:cNvSpPr/>
            <p:nvPr/>
          </p:nvSpPr>
          <p:spPr>
            <a:xfrm rot="10800000">
              <a:off x="5220625" y="1919036"/>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1"/>
            <p:cNvSpPr txBox="1"/>
            <p:nvPr/>
          </p:nvSpPr>
          <p:spPr>
            <a:xfrm>
              <a:off x="4453550" y="488971"/>
              <a:ext cx="1624200" cy="139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s-419" sz="1000">
                  <a:solidFill>
                    <a:srgbClr val="5E5E5E"/>
                  </a:solidFill>
                  <a:latin typeface="Roboto"/>
                  <a:ea typeface="Roboto"/>
                  <a:cs typeface="Roboto"/>
                  <a:sym typeface="Roboto"/>
                </a:rPr>
                <a:t>Melissa</a:t>
              </a:r>
              <a:r>
                <a:rPr lang="es-419" sz="1000">
                  <a:solidFill>
                    <a:srgbClr val="5E5E5E"/>
                  </a:solidFill>
                  <a:latin typeface="Roboto"/>
                  <a:ea typeface="Roboto"/>
                  <a:cs typeface="Roboto"/>
                  <a:sym typeface="Roboto"/>
                </a:rPr>
                <a:t>:</a:t>
              </a:r>
              <a:endParaRPr sz="1000">
                <a:solidFill>
                  <a:srgbClr val="5E5E5E"/>
                </a:solidFill>
                <a:latin typeface="Roboto"/>
                <a:ea typeface="Roboto"/>
                <a:cs typeface="Roboto"/>
                <a:sym typeface="Roboto"/>
              </a:endParaRPr>
            </a:p>
            <a:p>
              <a:pPr indent="0" lvl="0" marL="0" rtl="0" algn="ctr">
                <a:lnSpc>
                  <a:spcPct val="115000"/>
                </a:lnSpc>
                <a:spcBef>
                  <a:spcPts val="0"/>
                </a:spcBef>
                <a:spcAft>
                  <a:spcPts val="0"/>
                </a:spcAft>
                <a:buClr>
                  <a:schemeClr val="dk1"/>
                </a:buClr>
                <a:buSzPts val="1100"/>
                <a:buFont typeface="Arial"/>
                <a:buNone/>
              </a:pPr>
              <a:r>
                <a:rPr lang="es-419" sz="1000">
                  <a:solidFill>
                    <a:srgbClr val="5E5E5E"/>
                  </a:solidFill>
                  <a:latin typeface="Roboto"/>
                  <a:ea typeface="Roboto"/>
                  <a:cs typeface="Roboto"/>
                  <a:sym typeface="Roboto"/>
                </a:rPr>
                <a:t>Uno de los primeros virus de correo electrónico masivo. Una vez que se abría el archivo, el virus se enviaba a los primeros 50 contactos de la libreta de direcciones de la víctima. Y </a:t>
              </a:r>
              <a:r>
                <a:rPr lang="es-419" sz="1000">
                  <a:solidFill>
                    <a:srgbClr val="5E5E5E"/>
                  </a:solidFill>
                  <a:latin typeface="Roboto"/>
                  <a:ea typeface="Roboto"/>
                  <a:cs typeface="Roboto"/>
                  <a:sym typeface="Roboto"/>
                </a:rPr>
                <a:t>así</a:t>
              </a:r>
              <a:r>
                <a:rPr lang="es-419" sz="1000">
                  <a:solidFill>
                    <a:srgbClr val="5E5E5E"/>
                  </a:solidFill>
                  <a:latin typeface="Roboto"/>
                  <a:ea typeface="Roboto"/>
                  <a:cs typeface="Roboto"/>
                  <a:sym typeface="Roboto"/>
                </a:rPr>
                <a:t> sobrecargar el servicio de correos </a:t>
              </a:r>
              <a:r>
                <a:rPr lang="es-419" sz="1000">
                  <a:solidFill>
                    <a:srgbClr val="5E5E5E"/>
                  </a:solidFill>
                  <a:latin typeface="Roboto"/>
                  <a:ea typeface="Roboto"/>
                  <a:cs typeface="Roboto"/>
                  <a:sym typeface="Roboto"/>
                </a:rPr>
                <a:t>electrónicos</a:t>
              </a:r>
              <a:r>
                <a:rPr lang="es-419" sz="1000">
                  <a:solidFill>
                    <a:srgbClr val="5E5E5E"/>
                  </a:solidFill>
                  <a:latin typeface="Roboto"/>
                  <a:ea typeface="Roboto"/>
                  <a:cs typeface="Roboto"/>
                  <a:sym typeface="Roboto"/>
                </a:rPr>
                <a:t>.</a:t>
              </a:r>
              <a:endParaRPr sz="1000">
                <a:solidFill>
                  <a:srgbClr val="5E5E5E"/>
                </a:solidFill>
                <a:latin typeface="Roboto"/>
                <a:ea typeface="Roboto"/>
                <a:cs typeface="Roboto"/>
                <a:sym typeface="Roboto"/>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2"/>
          <p:cNvSpPr/>
          <p:nvPr/>
        </p:nvSpPr>
        <p:spPr>
          <a:xfrm rot="-748450">
            <a:off x="6993915" y="2409551"/>
            <a:ext cx="1740282" cy="78015"/>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2"/>
          <p:cNvSpPr/>
          <p:nvPr/>
        </p:nvSpPr>
        <p:spPr>
          <a:xfrm rot="-748450">
            <a:off x="3696441" y="2409551"/>
            <a:ext cx="1740282" cy="78015"/>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2"/>
          <p:cNvSpPr/>
          <p:nvPr/>
        </p:nvSpPr>
        <p:spPr>
          <a:xfrm flipH="1" rot="748450">
            <a:off x="2036458" y="2409551"/>
            <a:ext cx="1740282" cy="78015"/>
          </a:xfrm>
          <a:prstGeom prst="roundRect">
            <a:avLst>
              <a:gd fmla="val 50000" name="adj"/>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5" name="Google Shape;305;p42"/>
          <p:cNvGrpSpPr/>
          <p:nvPr/>
        </p:nvGrpSpPr>
        <p:grpSpPr>
          <a:xfrm>
            <a:off x="2640675" y="2485303"/>
            <a:ext cx="2201162" cy="1926481"/>
            <a:chOff x="3021994" y="2541798"/>
            <a:chExt cx="1712700" cy="1422702"/>
          </a:xfrm>
        </p:grpSpPr>
        <p:sp>
          <p:nvSpPr>
            <p:cNvPr id="306" name="Google Shape;306;p42"/>
            <p:cNvSpPr txBox="1"/>
            <p:nvPr/>
          </p:nvSpPr>
          <p:spPr>
            <a:xfrm>
              <a:off x="3529877" y="2735584"/>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s-419" sz="1000">
                  <a:solidFill>
                    <a:srgbClr val="0B7140"/>
                  </a:solidFill>
                  <a:latin typeface="Roboto"/>
                  <a:ea typeface="Roboto"/>
                  <a:cs typeface="Roboto"/>
                  <a:sym typeface="Roboto"/>
                </a:rPr>
                <a:t>2008</a:t>
              </a:r>
              <a:endParaRPr b="1" sz="1000">
                <a:solidFill>
                  <a:srgbClr val="0B7140"/>
                </a:solidFill>
                <a:latin typeface="Roboto"/>
                <a:ea typeface="Roboto"/>
                <a:cs typeface="Roboto"/>
                <a:sym typeface="Roboto"/>
              </a:endParaRPr>
            </a:p>
          </p:txBody>
        </p:sp>
        <p:sp>
          <p:nvSpPr>
            <p:cNvPr id="307" name="Google Shape;307;p42"/>
            <p:cNvSpPr/>
            <p:nvPr/>
          </p:nvSpPr>
          <p:spPr>
            <a:xfrm rot="-1789476">
              <a:off x="3798091" y="2571072"/>
              <a:ext cx="160451" cy="160451"/>
            </a:xfrm>
            <a:prstGeom prst="ellipse">
              <a:avLst/>
            </a:prstGeom>
            <a:solidFill>
              <a:srgbClr val="FFFFFF"/>
            </a:solidFill>
            <a:ln cap="flat" cmpd="sng" w="38100">
              <a:solidFill>
                <a:srgbClr val="0B71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2"/>
            <p:cNvSpPr/>
            <p:nvPr/>
          </p:nvSpPr>
          <p:spPr>
            <a:xfrm>
              <a:off x="3021994" y="3069000"/>
              <a:ext cx="1712700" cy="895500"/>
            </a:xfrm>
            <a:prstGeom prst="roundRect">
              <a:avLst>
                <a:gd fmla="val 4485" name="adj"/>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09" name="Google Shape;309;p42"/>
            <p:cNvSpPr txBox="1"/>
            <p:nvPr/>
          </p:nvSpPr>
          <p:spPr>
            <a:xfrm>
              <a:off x="3066229" y="3106185"/>
              <a:ext cx="1624200" cy="858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lang="es-419" sz="1000">
                  <a:solidFill>
                    <a:srgbClr val="FFFFFF"/>
                  </a:solidFill>
                  <a:latin typeface="Roboto"/>
                  <a:ea typeface="Roboto"/>
                  <a:cs typeface="Roboto"/>
                  <a:sym typeface="Roboto"/>
                </a:rPr>
                <a:t>Conficker</a:t>
              </a:r>
              <a:r>
                <a:rPr lang="es-419" sz="1000">
                  <a:solidFill>
                    <a:srgbClr val="FFFFFF"/>
                  </a:solidFill>
                  <a:latin typeface="Roboto"/>
                  <a:ea typeface="Roboto"/>
                  <a:cs typeface="Roboto"/>
                  <a:sym typeface="Roboto"/>
                </a:rPr>
                <a:t>:</a:t>
              </a:r>
              <a:endParaRPr sz="1000">
                <a:solidFill>
                  <a:srgbClr val="FFFFFF"/>
                </a:solidFill>
                <a:latin typeface="Roboto"/>
                <a:ea typeface="Roboto"/>
                <a:cs typeface="Roboto"/>
                <a:sym typeface="Roboto"/>
              </a:endParaRPr>
            </a:p>
            <a:p>
              <a:pPr indent="0" lvl="0" marL="0" marR="0" rtl="0" algn="ctr">
                <a:lnSpc>
                  <a:spcPct val="115000"/>
                </a:lnSpc>
                <a:spcBef>
                  <a:spcPts val="0"/>
                </a:spcBef>
                <a:spcAft>
                  <a:spcPts val="0"/>
                </a:spcAft>
                <a:buNone/>
              </a:pPr>
              <a:r>
                <a:rPr lang="es-419" sz="1000">
                  <a:solidFill>
                    <a:srgbClr val="FFFFFF"/>
                  </a:solidFill>
                  <a:latin typeface="Roboto"/>
                  <a:ea typeface="Roboto"/>
                  <a:cs typeface="Roboto"/>
                  <a:sym typeface="Roboto"/>
                </a:rPr>
                <a:t> Una vez instalado en el sistema, el virus podía controlar la computadora y permitir que el </a:t>
              </a:r>
              <a:r>
                <a:rPr lang="es-419" sz="1000">
                  <a:solidFill>
                    <a:srgbClr val="FFFFFF"/>
                  </a:solidFill>
                  <a:latin typeface="Roboto"/>
                  <a:ea typeface="Roboto"/>
                  <a:cs typeface="Roboto"/>
                  <a:sym typeface="Roboto"/>
                </a:rPr>
                <a:t>creador tenga</a:t>
              </a:r>
              <a:r>
                <a:rPr lang="es-419" sz="1000">
                  <a:solidFill>
                    <a:srgbClr val="FFFFFF"/>
                  </a:solidFill>
                  <a:latin typeface="Roboto"/>
                  <a:ea typeface="Roboto"/>
                  <a:cs typeface="Roboto"/>
                  <a:sym typeface="Roboto"/>
                </a:rPr>
                <a:t> acceso a la información personal del usuario</a:t>
              </a:r>
              <a:endParaRPr sz="1000">
                <a:solidFill>
                  <a:srgbClr val="FFFFFF"/>
                </a:solidFill>
                <a:latin typeface="Roboto"/>
                <a:ea typeface="Roboto"/>
                <a:cs typeface="Roboto"/>
                <a:sym typeface="Roboto"/>
              </a:endParaRPr>
            </a:p>
          </p:txBody>
        </p:sp>
        <p:sp>
          <p:nvSpPr>
            <p:cNvPr id="310" name="Google Shape;310;p42"/>
            <p:cNvSpPr/>
            <p:nvPr/>
          </p:nvSpPr>
          <p:spPr>
            <a:xfrm>
              <a:off x="3833325" y="3004364"/>
              <a:ext cx="90000" cy="67500"/>
            </a:xfrm>
            <a:prstGeom prst="triangle">
              <a:avLst>
                <a:gd fmla="val 50000" name="adj"/>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 name="Google Shape;311;p42"/>
          <p:cNvSpPr/>
          <p:nvPr/>
        </p:nvSpPr>
        <p:spPr>
          <a:xfrm flipH="1" rot="748450">
            <a:off x="5342881" y="2409551"/>
            <a:ext cx="1740282" cy="78015"/>
          </a:xfrm>
          <a:prstGeom prst="roundRect">
            <a:avLst>
              <a:gd fmla="val 50000" name="adj"/>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 name="Google Shape;312;p42"/>
          <p:cNvGrpSpPr/>
          <p:nvPr/>
        </p:nvGrpSpPr>
        <p:grpSpPr>
          <a:xfrm>
            <a:off x="5947100" y="2485303"/>
            <a:ext cx="2201162" cy="2285184"/>
            <a:chOff x="3021996" y="2541798"/>
            <a:chExt cx="1712700" cy="1687604"/>
          </a:xfrm>
        </p:grpSpPr>
        <p:sp>
          <p:nvSpPr>
            <p:cNvPr id="313" name="Google Shape;313;p42"/>
            <p:cNvSpPr txBox="1"/>
            <p:nvPr/>
          </p:nvSpPr>
          <p:spPr>
            <a:xfrm>
              <a:off x="3529877" y="2735584"/>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s-419" sz="1000">
                  <a:solidFill>
                    <a:srgbClr val="0B7140"/>
                  </a:solidFill>
                  <a:latin typeface="Roboto"/>
                  <a:ea typeface="Roboto"/>
                  <a:cs typeface="Roboto"/>
                  <a:sym typeface="Roboto"/>
                </a:rPr>
                <a:t>2017</a:t>
              </a:r>
              <a:endParaRPr b="1" sz="1000">
                <a:solidFill>
                  <a:srgbClr val="0B7140"/>
                </a:solidFill>
                <a:latin typeface="Roboto"/>
                <a:ea typeface="Roboto"/>
                <a:cs typeface="Roboto"/>
                <a:sym typeface="Roboto"/>
              </a:endParaRPr>
            </a:p>
          </p:txBody>
        </p:sp>
        <p:sp>
          <p:nvSpPr>
            <p:cNvPr id="314" name="Google Shape;314;p42"/>
            <p:cNvSpPr/>
            <p:nvPr/>
          </p:nvSpPr>
          <p:spPr>
            <a:xfrm rot="-1789476">
              <a:off x="3798091" y="2571072"/>
              <a:ext cx="160451" cy="160451"/>
            </a:xfrm>
            <a:prstGeom prst="ellipse">
              <a:avLst/>
            </a:prstGeom>
            <a:solidFill>
              <a:srgbClr val="FFFFFF"/>
            </a:solidFill>
            <a:ln cap="flat" cmpd="sng" w="38100">
              <a:solidFill>
                <a:srgbClr val="0B71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2"/>
            <p:cNvSpPr/>
            <p:nvPr/>
          </p:nvSpPr>
          <p:spPr>
            <a:xfrm>
              <a:off x="3021996" y="3069000"/>
              <a:ext cx="1712700" cy="1160400"/>
            </a:xfrm>
            <a:prstGeom prst="roundRect">
              <a:avLst>
                <a:gd fmla="val 4485" name="adj"/>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16" name="Google Shape;316;p42"/>
            <p:cNvSpPr txBox="1"/>
            <p:nvPr/>
          </p:nvSpPr>
          <p:spPr>
            <a:xfrm>
              <a:off x="3066230" y="3106202"/>
              <a:ext cx="1624200" cy="1123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s-419" sz="1000">
                  <a:solidFill>
                    <a:schemeClr val="lt1"/>
                  </a:solidFill>
                  <a:latin typeface="Roboto"/>
                  <a:ea typeface="Roboto"/>
                  <a:cs typeface="Roboto"/>
                  <a:sym typeface="Roboto"/>
                </a:rPr>
                <a:t>WannaCry</a:t>
              </a:r>
              <a:r>
                <a:rPr lang="es-419" sz="1000">
                  <a:solidFill>
                    <a:schemeClr val="lt1"/>
                  </a:solidFill>
                  <a:latin typeface="Roboto"/>
                  <a:ea typeface="Roboto"/>
                  <a:cs typeface="Roboto"/>
                  <a:sym typeface="Roboto"/>
                </a:rPr>
                <a:t>:</a:t>
              </a:r>
              <a:endParaRPr sz="1000">
                <a:solidFill>
                  <a:schemeClr val="lt1"/>
                </a:solidFill>
                <a:latin typeface="Roboto"/>
                <a:ea typeface="Roboto"/>
                <a:cs typeface="Roboto"/>
                <a:sym typeface="Roboto"/>
              </a:endParaRPr>
            </a:p>
            <a:p>
              <a:pPr indent="0" lvl="0" marL="0" rtl="0" algn="ctr">
                <a:lnSpc>
                  <a:spcPct val="115000"/>
                </a:lnSpc>
                <a:spcBef>
                  <a:spcPts val="0"/>
                </a:spcBef>
                <a:spcAft>
                  <a:spcPts val="0"/>
                </a:spcAft>
                <a:buClr>
                  <a:schemeClr val="dk1"/>
                </a:buClr>
                <a:buSzPts val="1100"/>
                <a:buFont typeface="Arial"/>
                <a:buNone/>
              </a:pPr>
              <a:r>
                <a:rPr lang="es-419" sz="1000">
                  <a:solidFill>
                    <a:schemeClr val="lt1"/>
                  </a:solidFill>
                  <a:latin typeface="Roboto"/>
                  <a:ea typeface="Roboto"/>
                  <a:cs typeface="Roboto"/>
                  <a:sym typeface="Roboto"/>
                </a:rPr>
                <a:t>Un virus que se propagó rápidamente y afectó a más de 200.000 computadoras en todo el mundo. Se propagaba mediante la explotación de una vulnerabilidad del protocolo de red SMB de Windows.</a:t>
              </a:r>
              <a:endParaRPr sz="1000">
                <a:solidFill>
                  <a:srgbClr val="FFFFFF"/>
                </a:solidFill>
                <a:latin typeface="Roboto"/>
                <a:ea typeface="Roboto"/>
                <a:cs typeface="Roboto"/>
                <a:sym typeface="Roboto"/>
              </a:endParaRPr>
            </a:p>
          </p:txBody>
        </p:sp>
        <p:sp>
          <p:nvSpPr>
            <p:cNvPr id="317" name="Google Shape;317;p42"/>
            <p:cNvSpPr/>
            <p:nvPr/>
          </p:nvSpPr>
          <p:spPr>
            <a:xfrm>
              <a:off x="3833325" y="3004364"/>
              <a:ext cx="90000" cy="67500"/>
            </a:xfrm>
            <a:prstGeom prst="triangle">
              <a:avLst>
                <a:gd fmla="val 50000" name="adj"/>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8" name="Google Shape;318;p42"/>
          <p:cNvSpPr/>
          <p:nvPr/>
        </p:nvSpPr>
        <p:spPr>
          <a:xfrm rot="-748450">
            <a:off x="409809" y="2409551"/>
            <a:ext cx="1740282" cy="78015"/>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42"/>
          <p:cNvGrpSpPr/>
          <p:nvPr/>
        </p:nvGrpSpPr>
        <p:grpSpPr>
          <a:xfrm>
            <a:off x="968765" y="373018"/>
            <a:ext cx="2201162" cy="2038598"/>
            <a:chOff x="4409300" y="961196"/>
            <a:chExt cx="1712700" cy="1505500"/>
          </a:xfrm>
        </p:grpSpPr>
        <p:sp>
          <p:nvSpPr>
            <p:cNvPr id="320" name="Google Shape;320;p42"/>
            <p:cNvSpPr/>
            <p:nvPr/>
          </p:nvSpPr>
          <p:spPr>
            <a:xfrm rot="-1789476">
              <a:off x="5185416" y="2276970"/>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2"/>
            <p:cNvSpPr txBox="1"/>
            <p:nvPr/>
          </p:nvSpPr>
          <p:spPr>
            <a:xfrm>
              <a:off x="4921731" y="1985297"/>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s-419" sz="1000">
                  <a:solidFill>
                    <a:schemeClr val="lt1"/>
                  </a:solidFill>
                  <a:latin typeface="Roboto"/>
                  <a:ea typeface="Roboto"/>
                  <a:cs typeface="Roboto"/>
                  <a:sym typeface="Roboto"/>
                </a:rPr>
                <a:t>2004</a:t>
              </a:r>
              <a:endParaRPr b="1" sz="1000">
                <a:solidFill>
                  <a:schemeClr val="lt1"/>
                </a:solidFill>
                <a:latin typeface="Roboto"/>
                <a:ea typeface="Roboto"/>
                <a:cs typeface="Roboto"/>
                <a:sym typeface="Roboto"/>
              </a:endParaRPr>
            </a:p>
          </p:txBody>
        </p:sp>
        <p:sp>
          <p:nvSpPr>
            <p:cNvPr id="322" name="Google Shape;322;p42"/>
            <p:cNvSpPr/>
            <p:nvPr/>
          </p:nvSpPr>
          <p:spPr>
            <a:xfrm>
              <a:off x="4409300" y="1002623"/>
              <a:ext cx="1712700" cy="9207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23" name="Google Shape;323;p42"/>
            <p:cNvSpPr/>
            <p:nvPr/>
          </p:nvSpPr>
          <p:spPr>
            <a:xfrm rot="10800000">
              <a:off x="5220625" y="1919036"/>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2"/>
            <p:cNvSpPr txBox="1"/>
            <p:nvPr/>
          </p:nvSpPr>
          <p:spPr>
            <a:xfrm>
              <a:off x="4453550" y="961196"/>
              <a:ext cx="1624200" cy="92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419" sz="1000">
                  <a:solidFill>
                    <a:srgbClr val="5E5E5E"/>
                  </a:solidFill>
                  <a:latin typeface="Roboto"/>
                  <a:ea typeface="Roboto"/>
                  <a:cs typeface="Roboto"/>
                  <a:sym typeface="Roboto"/>
                </a:rPr>
                <a:t>Sasser</a:t>
              </a:r>
              <a:r>
                <a:rPr lang="es-419" sz="1000">
                  <a:solidFill>
                    <a:srgbClr val="5E5E5E"/>
                  </a:solidFill>
                  <a:latin typeface="Roboto"/>
                  <a:ea typeface="Roboto"/>
                  <a:cs typeface="Roboto"/>
                  <a:sym typeface="Roboto"/>
                </a:rPr>
                <a:t>:</a:t>
              </a:r>
              <a:endParaRPr sz="1000">
                <a:solidFill>
                  <a:srgbClr val="5E5E5E"/>
                </a:solidFill>
                <a:latin typeface="Roboto"/>
                <a:ea typeface="Roboto"/>
                <a:cs typeface="Roboto"/>
                <a:sym typeface="Roboto"/>
              </a:endParaRPr>
            </a:p>
            <a:p>
              <a:pPr indent="0" lvl="0" marL="0" rtl="0" algn="ctr">
                <a:lnSpc>
                  <a:spcPct val="115000"/>
                </a:lnSpc>
                <a:spcBef>
                  <a:spcPts val="0"/>
                </a:spcBef>
                <a:spcAft>
                  <a:spcPts val="0"/>
                </a:spcAft>
                <a:buClr>
                  <a:schemeClr val="dk1"/>
                </a:buClr>
                <a:buSzPts val="1100"/>
                <a:buFont typeface="Arial"/>
                <a:buNone/>
              </a:pPr>
              <a:r>
                <a:rPr lang="es-419" sz="1000">
                  <a:solidFill>
                    <a:srgbClr val="5E5E5E"/>
                  </a:solidFill>
                  <a:latin typeface="Roboto"/>
                  <a:ea typeface="Roboto"/>
                  <a:cs typeface="Roboto"/>
                  <a:sym typeface="Roboto"/>
                </a:rPr>
                <a:t>El virus </a:t>
              </a:r>
              <a:r>
                <a:rPr lang="es-419" sz="1000">
                  <a:solidFill>
                    <a:srgbClr val="5E5E5E"/>
                  </a:solidFill>
                  <a:latin typeface="Roboto"/>
                  <a:ea typeface="Roboto"/>
                  <a:cs typeface="Roboto"/>
                  <a:sym typeface="Roboto"/>
                </a:rPr>
                <a:t>podia</a:t>
              </a:r>
              <a:r>
                <a:rPr lang="es-419" sz="1000">
                  <a:solidFill>
                    <a:srgbClr val="5E5E5E"/>
                  </a:solidFill>
                  <a:latin typeface="Roboto"/>
                  <a:ea typeface="Roboto"/>
                  <a:cs typeface="Roboto"/>
                  <a:sym typeface="Roboto"/>
                </a:rPr>
                <a:t> infectar una computadora sin que el usuario </a:t>
              </a:r>
              <a:r>
                <a:rPr lang="es-419" sz="1000">
                  <a:solidFill>
                    <a:srgbClr val="5E5E5E"/>
                  </a:solidFill>
                  <a:latin typeface="Roboto"/>
                  <a:ea typeface="Roboto"/>
                  <a:cs typeface="Roboto"/>
                  <a:sym typeface="Roboto"/>
                </a:rPr>
                <a:t>abriera</a:t>
              </a:r>
              <a:r>
                <a:rPr lang="es-419" sz="1000">
                  <a:solidFill>
                    <a:srgbClr val="5E5E5E"/>
                  </a:solidFill>
                  <a:latin typeface="Roboto"/>
                  <a:ea typeface="Roboto"/>
                  <a:cs typeface="Roboto"/>
                  <a:sym typeface="Roboto"/>
                </a:rPr>
                <a:t> </a:t>
              </a:r>
              <a:r>
                <a:rPr lang="es-419" sz="1000">
                  <a:solidFill>
                    <a:srgbClr val="5E5E5E"/>
                  </a:solidFill>
                  <a:latin typeface="Roboto"/>
                  <a:ea typeface="Roboto"/>
                  <a:cs typeface="Roboto"/>
                  <a:sym typeface="Roboto"/>
                </a:rPr>
                <a:t>algún</a:t>
              </a:r>
              <a:r>
                <a:rPr lang="es-419" sz="1000">
                  <a:solidFill>
                    <a:srgbClr val="5E5E5E"/>
                  </a:solidFill>
                  <a:latin typeface="Roboto"/>
                  <a:ea typeface="Roboto"/>
                  <a:cs typeface="Roboto"/>
                  <a:sym typeface="Roboto"/>
                </a:rPr>
                <a:t> archivo adjunto o </a:t>
              </a:r>
              <a:r>
                <a:rPr lang="es-419" sz="1000">
                  <a:solidFill>
                    <a:srgbClr val="5E5E5E"/>
                  </a:solidFill>
                  <a:latin typeface="Roboto"/>
                  <a:ea typeface="Roboto"/>
                  <a:cs typeface="Roboto"/>
                  <a:sym typeface="Roboto"/>
                </a:rPr>
                <a:t>ejecutara</a:t>
              </a:r>
              <a:r>
                <a:rPr lang="es-419" sz="1000">
                  <a:solidFill>
                    <a:srgbClr val="5E5E5E"/>
                  </a:solidFill>
                  <a:latin typeface="Roboto"/>
                  <a:ea typeface="Roboto"/>
                  <a:cs typeface="Roboto"/>
                  <a:sym typeface="Roboto"/>
                </a:rPr>
                <a:t> un programa, haciendo que fuese </a:t>
              </a:r>
              <a:r>
                <a:rPr lang="es-419" sz="1000">
                  <a:solidFill>
                    <a:srgbClr val="5E5E5E"/>
                  </a:solidFill>
                  <a:latin typeface="Roboto"/>
                  <a:ea typeface="Roboto"/>
                  <a:cs typeface="Roboto"/>
                  <a:sym typeface="Roboto"/>
                </a:rPr>
                <a:t>más</a:t>
              </a:r>
              <a:r>
                <a:rPr lang="es-419" sz="1000">
                  <a:solidFill>
                    <a:srgbClr val="5E5E5E"/>
                  </a:solidFill>
                  <a:latin typeface="Roboto"/>
                  <a:ea typeface="Roboto"/>
                  <a:cs typeface="Roboto"/>
                  <a:sym typeface="Roboto"/>
                </a:rPr>
                <a:t> </a:t>
              </a:r>
              <a:r>
                <a:rPr lang="es-419" sz="1000">
                  <a:solidFill>
                    <a:srgbClr val="5E5E5E"/>
                  </a:solidFill>
                  <a:latin typeface="Roboto"/>
                  <a:ea typeface="Roboto"/>
                  <a:cs typeface="Roboto"/>
                  <a:sym typeface="Roboto"/>
                </a:rPr>
                <a:t>fácil</a:t>
              </a:r>
              <a:r>
                <a:rPr lang="es-419" sz="1000">
                  <a:solidFill>
                    <a:srgbClr val="5E5E5E"/>
                  </a:solidFill>
                  <a:latin typeface="Roboto"/>
                  <a:ea typeface="Roboto"/>
                  <a:cs typeface="Roboto"/>
                  <a:sym typeface="Roboto"/>
                </a:rPr>
                <a:t> de propagarse. </a:t>
              </a:r>
              <a:endParaRPr sz="1000">
                <a:solidFill>
                  <a:srgbClr val="5E5E5E"/>
                </a:solidFill>
                <a:latin typeface="Roboto"/>
                <a:ea typeface="Roboto"/>
                <a:cs typeface="Roboto"/>
                <a:sym typeface="Roboto"/>
              </a:endParaRPr>
            </a:p>
          </p:txBody>
        </p:sp>
      </p:grpSp>
      <p:grpSp>
        <p:nvGrpSpPr>
          <p:cNvPr id="325" name="Google Shape;325;p42"/>
          <p:cNvGrpSpPr/>
          <p:nvPr/>
        </p:nvGrpSpPr>
        <p:grpSpPr>
          <a:xfrm>
            <a:off x="4255397" y="373018"/>
            <a:ext cx="2201162" cy="2038598"/>
            <a:chOff x="4409300" y="961196"/>
            <a:chExt cx="1712700" cy="1505500"/>
          </a:xfrm>
        </p:grpSpPr>
        <p:sp>
          <p:nvSpPr>
            <p:cNvPr id="326" name="Google Shape;326;p42"/>
            <p:cNvSpPr/>
            <p:nvPr/>
          </p:nvSpPr>
          <p:spPr>
            <a:xfrm rot="-1789476">
              <a:off x="5185416" y="2276970"/>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2"/>
            <p:cNvSpPr txBox="1"/>
            <p:nvPr/>
          </p:nvSpPr>
          <p:spPr>
            <a:xfrm>
              <a:off x="4921731" y="1985297"/>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s-419" sz="1000">
                  <a:solidFill>
                    <a:schemeClr val="lt1"/>
                  </a:solidFill>
                  <a:latin typeface="Roboto"/>
                  <a:ea typeface="Roboto"/>
                  <a:cs typeface="Roboto"/>
                  <a:sym typeface="Roboto"/>
                </a:rPr>
                <a:t>2010</a:t>
              </a:r>
              <a:endParaRPr b="1" sz="1000">
                <a:solidFill>
                  <a:schemeClr val="lt1"/>
                </a:solidFill>
                <a:latin typeface="Roboto"/>
                <a:ea typeface="Roboto"/>
                <a:cs typeface="Roboto"/>
                <a:sym typeface="Roboto"/>
              </a:endParaRPr>
            </a:p>
          </p:txBody>
        </p:sp>
        <p:sp>
          <p:nvSpPr>
            <p:cNvPr id="328" name="Google Shape;328;p42"/>
            <p:cNvSpPr/>
            <p:nvPr/>
          </p:nvSpPr>
          <p:spPr>
            <a:xfrm>
              <a:off x="4409300" y="1002823"/>
              <a:ext cx="1712700" cy="9207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29" name="Google Shape;329;p42"/>
            <p:cNvSpPr/>
            <p:nvPr/>
          </p:nvSpPr>
          <p:spPr>
            <a:xfrm rot="10800000">
              <a:off x="5220625" y="1919036"/>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2"/>
            <p:cNvSpPr txBox="1"/>
            <p:nvPr/>
          </p:nvSpPr>
          <p:spPr>
            <a:xfrm>
              <a:off x="4453550" y="961196"/>
              <a:ext cx="1624200" cy="92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s-419" sz="1000">
                  <a:solidFill>
                    <a:srgbClr val="5E5E5E"/>
                  </a:solidFill>
                  <a:latin typeface="Roboto"/>
                  <a:ea typeface="Roboto"/>
                  <a:cs typeface="Roboto"/>
                  <a:sym typeface="Roboto"/>
                </a:rPr>
                <a:t>Stuxnet</a:t>
              </a:r>
              <a:r>
                <a:rPr lang="es-419" sz="1000">
                  <a:solidFill>
                    <a:srgbClr val="5E5E5E"/>
                  </a:solidFill>
                  <a:latin typeface="Roboto"/>
                  <a:ea typeface="Roboto"/>
                  <a:cs typeface="Roboto"/>
                  <a:sym typeface="Roboto"/>
                </a:rPr>
                <a:t>:</a:t>
              </a:r>
              <a:endParaRPr sz="1000">
                <a:solidFill>
                  <a:srgbClr val="5E5E5E"/>
                </a:solidFill>
                <a:latin typeface="Roboto"/>
                <a:ea typeface="Roboto"/>
                <a:cs typeface="Roboto"/>
                <a:sym typeface="Roboto"/>
              </a:endParaRPr>
            </a:p>
            <a:p>
              <a:pPr indent="0" lvl="0" marL="0" rtl="0" algn="ctr">
                <a:lnSpc>
                  <a:spcPct val="115000"/>
                </a:lnSpc>
                <a:spcBef>
                  <a:spcPts val="0"/>
                </a:spcBef>
                <a:spcAft>
                  <a:spcPts val="0"/>
                </a:spcAft>
                <a:buClr>
                  <a:schemeClr val="dk1"/>
                </a:buClr>
                <a:buSzPts val="1100"/>
                <a:buFont typeface="Arial"/>
                <a:buNone/>
              </a:pPr>
              <a:r>
                <a:rPr lang="es-419" sz="1000">
                  <a:solidFill>
                    <a:srgbClr val="5E5E5E"/>
                  </a:solidFill>
                  <a:latin typeface="Roboto"/>
                  <a:ea typeface="Roboto"/>
                  <a:cs typeface="Roboto"/>
                  <a:sym typeface="Roboto"/>
                </a:rPr>
                <a:t>Se propagaba a través de dispositivos USB y explotaba vulnerabilidades en el software de control de sistemas industriales.</a:t>
              </a:r>
              <a:endParaRPr sz="1000">
                <a:solidFill>
                  <a:srgbClr val="5E5E5E"/>
                </a:solidFill>
                <a:latin typeface="Roboto"/>
                <a:ea typeface="Roboto"/>
                <a:cs typeface="Roboto"/>
                <a:sym typeface="Roboto"/>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3"/>
          <p:cNvSpPr txBox="1"/>
          <p:nvPr>
            <p:ph type="ctrTitle"/>
          </p:nvPr>
        </p:nvSpPr>
        <p:spPr>
          <a:xfrm>
            <a:off x="397750" y="1747651"/>
            <a:ext cx="4263900" cy="164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a:t>Creeper (1971) </a:t>
            </a:r>
            <a:endParaRPr/>
          </a:p>
        </p:txBody>
      </p:sp>
      <p:pic>
        <p:nvPicPr>
          <p:cNvPr id="336" name="Google Shape;336;p43"/>
          <p:cNvPicPr preferRelativeResize="0"/>
          <p:nvPr/>
        </p:nvPicPr>
        <p:blipFill>
          <a:blip r:embed="rId3">
            <a:alphaModFix/>
          </a:blip>
          <a:stretch>
            <a:fillRect/>
          </a:stretch>
        </p:blipFill>
        <p:spPr>
          <a:xfrm>
            <a:off x="4388400" y="877388"/>
            <a:ext cx="3938100" cy="2218463"/>
          </a:xfrm>
          <a:prstGeom prst="rect">
            <a:avLst/>
          </a:prstGeom>
          <a:noFill/>
          <a:ln>
            <a:noFill/>
          </a:ln>
        </p:spPr>
      </p:pic>
      <p:pic>
        <p:nvPicPr>
          <p:cNvPr id="337" name="Google Shape;337;p43"/>
          <p:cNvPicPr preferRelativeResize="0"/>
          <p:nvPr/>
        </p:nvPicPr>
        <p:blipFill rotWithShape="1">
          <a:blip r:embed="rId4">
            <a:alphaModFix/>
          </a:blip>
          <a:srcRect b="31360" l="7009" r="6245" t="29216"/>
          <a:stretch/>
        </p:blipFill>
        <p:spPr>
          <a:xfrm>
            <a:off x="4461100" y="3095850"/>
            <a:ext cx="3813274" cy="9932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4"/>
          <p:cNvSpPr txBox="1"/>
          <p:nvPr>
            <p:ph type="title"/>
          </p:nvPr>
        </p:nvSpPr>
        <p:spPr>
          <a:xfrm>
            <a:off x="758850" y="171675"/>
            <a:ext cx="7626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a:t>Creeper</a:t>
            </a:r>
            <a:endParaRPr/>
          </a:p>
        </p:txBody>
      </p:sp>
      <p:sp>
        <p:nvSpPr>
          <p:cNvPr id="343" name="Google Shape;343;p44"/>
          <p:cNvSpPr txBox="1"/>
          <p:nvPr>
            <p:ph idx="1" type="body"/>
          </p:nvPr>
        </p:nvSpPr>
        <p:spPr>
          <a:xfrm>
            <a:off x="975300" y="606760"/>
            <a:ext cx="7193400" cy="3695400"/>
          </a:xfrm>
          <a:prstGeom prst="rect">
            <a:avLst/>
          </a:prstGeom>
        </p:spPr>
        <p:txBody>
          <a:bodyPr anchorCtr="0" anchor="t" bIns="91425" lIns="91425" spcFirstLastPara="1" rIns="91425" wrap="square" tIns="91425">
            <a:noAutofit/>
          </a:bodyPr>
          <a:lstStyle/>
          <a:p>
            <a:pPr indent="-298450" lvl="0" marL="457200" rtl="0" algn="just">
              <a:lnSpc>
                <a:spcPct val="115000"/>
              </a:lnSpc>
              <a:spcBef>
                <a:spcPts val="1200"/>
              </a:spcBef>
              <a:spcAft>
                <a:spcPts val="0"/>
              </a:spcAft>
              <a:buClr>
                <a:schemeClr val="dk1"/>
              </a:buClr>
              <a:buSzPts val="1100"/>
              <a:buFont typeface="Inconsolata Medium"/>
              <a:buChar char="●"/>
            </a:pPr>
            <a:r>
              <a:rPr lang="es-419">
                <a:latin typeface="Inconsolata Medium"/>
                <a:ea typeface="Inconsolata Medium"/>
                <a:cs typeface="Inconsolata Medium"/>
                <a:sym typeface="Inconsolata Medium"/>
              </a:rPr>
              <a:t>E</a:t>
            </a:r>
            <a:r>
              <a:rPr lang="es-419">
                <a:latin typeface="Inconsolata Medium"/>
                <a:ea typeface="Inconsolata Medium"/>
                <a:cs typeface="Inconsolata Medium"/>
                <a:sym typeface="Inconsolata Medium"/>
              </a:rPr>
              <a:t>s considerado el </a:t>
            </a:r>
            <a:r>
              <a:rPr lang="es-419">
                <a:solidFill>
                  <a:srgbClr val="00FF00"/>
                </a:solidFill>
                <a:latin typeface="Inconsolata Medium"/>
                <a:ea typeface="Inconsolata Medium"/>
                <a:cs typeface="Inconsolata Medium"/>
                <a:sym typeface="Inconsolata Medium"/>
              </a:rPr>
              <a:t>primer virus de la historia</a:t>
            </a:r>
            <a:r>
              <a:rPr lang="es-419">
                <a:latin typeface="Inconsolata Medium"/>
                <a:ea typeface="Inconsolata Medium"/>
                <a:cs typeface="Inconsolata Medium"/>
                <a:sym typeface="Inconsolata Medium"/>
              </a:rPr>
              <a:t> de los virus informáticos. Fue creado en </a:t>
            </a:r>
            <a:r>
              <a:rPr lang="es-419">
                <a:solidFill>
                  <a:srgbClr val="00FF00"/>
                </a:solidFill>
                <a:latin typeface="Inconsolata Medium"/>
                <a:ea typeface="Inconsolata Medium"/>
                <a:cs typeface="Inconsolata Medium"/>
                <a:sym typeface="Inconsolata Medium"/>
              </a:rPr>
              <a:t>1971 por Bob Thomas</a:t>
            </a:r>
            <a:r>
              <a:rPr lang="es-419">
                <a:latin typeface="Inconsolata Medium"/>
                <a:ea typeface="Inconsolata Medium"/>
                <a:cs typeface="Inconsolata Medium"/>
                <a:sym typeface="Inconsolata Medium"/>
              </a:rPr>
              <a:t>, un ingeniero de la compañía BBN Technologies que trabajaba en la investigación de ARPANET, la precursora de Internet. </a:t>
            </a:r>
            <a:endParaRPr>
              <a:latin typeface="Inconsolata Medium"/>
              <a:ea typeface="Inconsolata Medium"/>
              <a:cs typeface="Inconsolata Medium"/>
              <a:sym typeface="Inconsolata Medium"/>
            </a:endParaRPr>
          </a:p>
          <a:p>
            <a:pPr indent="-298450" lvl="0" marL="457200" rtl="0" algn="just">
              <a:lnSpc>
                <a:spcPct val="115000"/>
              </a:lnSpc>
              <a:spcBef>
                <a:spcPts val="0"/>
              </a:spcBef>
              <a:spcAft>
                <a:spcPts val="0"/>
              </a:spcAft>
              <a:buClr>
                <a:schemeClr val="dk1"/>
              </a:buClr>
              <a:buSzPts val="1100"/>
              <a:buFont typeface="Inconsolata Medium"/>
              <a:buChar char="●"/>
            </a:pPr>
            <a:r>
              <a:t/>
            </a:r>
            <a:endParaRPr>
              <a:latin typeface="Inconsolata Medium"/>
              <a:ea typeface="Inconsolata Medium"/>
              <a:cs typeface="Inconsolata Medium"/>
              <a:sym typeface="Inconsolata Medium"/>
            </a:endParaRPr>
          </a:p>
          <a:p>
            <a:pPr indent="-298450" lvl="0" marL="457200" rtl="0" algn="just">
              <a:lnSpc>
                <a:spcPct val="115000"/>
              </a:lnSpc>
              <a:spcBef>
                <a:spcPts val="0"/>
              </a:spcBef>
              <a:spcAft>
                <a:spcPts val="0"/>
              </a:spcAft>
              <a:buClr>
                <a:schemeClr val="dk1"/>
              </a:buClr>
              <a:buSzPts val="1100"/>
              <a:buFont typeface="Inconsolata Medium"/>
              <a:buChar char="●"/>
            </a:pPr>
            <a:r>
              <a:rPr lang="es-419">
                <a:latin typeface="Inconsolata Medium"/>
                <a:ea typeface="Inconsolata Medium"/>
                <a:cs typeface="Inconsolata Medium"/>
                <a:sym typeface="Inconsolata Medium"/>
              </a:rPr>
              <a:t>Creeper era un programa </a:t>
            </a:r>
            <a:r>
              <a:rPr lang="es-419">
                <a:solidFill>
                  <a:srgbClr val="00FF00"/>
                </a:solidFill>
                <a:latin typeface="Inconsolata Medium"/>
                <a:ea typeface="Inconsolata Medium"/>
                <a:cs typeface="Inconsolata Medium"/>
                <a:sym typeface="Inconsolata Medium"/>
              </a:rPr>
              <a:t>experimental </a:t>
            </a:r>
            <a:r>
              <a:rPr lang="es-419">
                <a:latin typeface="Inconsolata Medium"/>
                <a:ea typeface="Inconsolata Medium"/>
                <a:cs typeface="Inconsolata Medium"/>
                <a:sym typeface="Inconsolata Medium"/>
              </a:rPr>
              <a:t>con la capacidad de </a:t>
            </a:r>
            <a:r>
              <a:rPr lang="es-419">
                <a:solidFill>
                  <a:srgbClr val="00FF00"/>
                </a:solidFill>
                <a:latin typeface="Inconsolata Medium"/>
                <a:ea typeface="Inconsolata Medium"/>
                <a:cs typeface="Inconsolata Medium"/>
                <a:sym typeface="Inconsolata Medium"/>
              </a:rPr>
              <a:t>moverse de una computadora a otra</a:t>
            </a:r>
            <a:r>
              <a:rPr lang="es-419">
                <a:latin typeface="Inconsolata Medium"/>
                <a:ea typeface="Inconsolata Medium"/>
                <a:cs typeface="Inconsolata Medium"/>
                <a:sym typeface="Inconsolata Medium"/>
              </a:rPr>
              <a:t>, sin causar daño alguno en los equipos infectados. Su objetivo era simplemente demostrar que un programa podía moverse sin ser detectado.</a:t>
            </a:r>
            <a:endParaRPr>
              <a:latin typeface="Inconsolata Medium"/>
              <a:ea typeface="Inconsolata Medium"/>
              <a:cs typeface="Inconsolata Medium"/>
              <a:sym typeface="Inconsolata Medium"/>
            </a:endParaRPr>
          </a:p>
          <a:p>
            <a:pPr indent="-298450" lvl="0" marL="457200" rtl="0" algn="just">
              <a:lnSpc>
                <a:spcPct val="115000"/>
              </a:lnSpc>
              <a:spcBef>
                <a:spcPts val="0"/>
              </a:spcBef>
              <a:spcAft>
                <a:spcPts val="0"/>
              </a:spcAft>
              <a:buClr>
                <a:schemeClr val="dk1"/>
              </a:buClr>
              <a:buSzPts val="1100"/>
              <a:buFont typeface="Inconsolata Medium"/>
              <a:buChar char="●"/>
            </a:pPr>
            <a:r>
              <a:t/>
            </a:r>
            <a:endParaRPr>
              <a:latin typeface="Inconsolata Medium"/>
              <a:ea typeface="Inconsolata Medium"/>
              <a:cs typeface="Inconsolata Medium"/>
              <a:sym typeface="Inconsolata Medium"/>
            </a:endParaRPr>
          </a:p>
          <a:p>
            <a:pPr indent="-298450" lvl="0" marL="457200" rtl="0" algn="just">
              <a:lnSpc>
                <a:spcPct val="115000"/>
              </a:lnSpc>
              <a:spcBef>
                <a:spcPts val="0"/>
              </a:spcBef>
              <a:spcAft>
                <a:spcPts val="0"/>
              </a:spcAft>
              <a:buClr>
                <a:schemeClr val="dk1"/>
              </a:buClr>
              <a:buSzPts val="1100"/>
              <a:buFont typeface="Inconsolata Medium"/>
              <a:buChar char="●"/>
            </a:pPr>
            <a:r>
              <a:rPr lang="es-419">
                <a:latin typeface="Inconsolata Medium"/>
                <a:ea typeface="Inconsolata Medium"/>
                <a:cs typeface="Inconsolata Medium"/>
                <a:sym typeface="Inconsolata Medium"/>
              </a:rPr>
              <a:t>Aunque Creeper no fue diseñado con intenciones maliciosas, su característica principal consistía en imprimir archivos a medias con un mensaje hasta el fondo que decía lo siguiente:</a:t>
            </a:r>
            <a:endParaRPr>
              <a:latin typeface="Inconsolata Medium"/>
              <a:ea typeface="Inconsolata Medium"/>
              <a:cs typeface="Inconsolata Medium"/>
              <a:sym typeface="Inconsolata Medium"/>
            </a:endParaRPr>
          </a:p>
          <a:p>
            <a:pPr indent="-298450" lvl="0" marL="457200" rtl="0" algn="l">
              <a:lnSpc>
                <a:spcPct val="115000"/>
              </a:lnSpc>
              <a:spcBef>
                <a:spcPts val="0"/>
              </a:spcBef>
              <a:spcAft>
                <a:spcPts val="0"/>
              </a:spcAft>
              <a:buClr>
                <a:schemeClr val="dk1"/>
              </a:buClr>
              <a:buSzPts val="1100"/>
              <a:buFont typeface="Arial"/>
              <a:buChar char="●"/>
            </a:pPr>
            <a:r>
              <a:rPr lang="es-419"/>
              <a:t> </a:t>
            </a:r>
            <a:endParaRPr/>
          </a:p>
          <a:p>
            <a:pPr indent="-298450" lvl="0" marL="457200" rtl="0" algn="l">
              <a:lnSpc>
                <a:spcPct val="115000"/>
              </a:lnSpc>
              <a:spcBef>
                <a:spcPts val="0"/>
              </a:spcBef>
              <a:spcAft>
                <a:spcPts val="0"/>
              </a:spcAft>
              <a:buClr>
                <a:schemeClr val="dk1"/>
              </a:buClr>
              <a:buSzPts val="1100"/>
              <a:buFont typeface="Arial"/>
              <a:buChar char="●"/>
            </a:pPr>
            <a:r>
              <a:t/>
            </a:r>
            <a:endParaRPr/>
          </a:p>
          <a:p>
            <a:pPr indent="-298450" lvl="0" marL="457200" rtl="0" algn="l">
              <a:lnSpc>
                <a:spcPct val="115000"/>
              </a:lnSpc>
              <a:spcBef>
                <a:spcPts val="0"/>
              </a:spcBef>
              <a:spcAft>
                <a:spcPts val="0"/>
              </a:spcAft>
              <a:buClr>
                <a:schemeClr val="dk1"/>
              </a:buClr>
              <a:buSzPts val="1100"/>
              <a:buFont typeface="Arial"/>
              <a:buChar char="●"/>
            </a:pPr>
            <a:r>
              <a:t/>
            </a:r>
            <a:endParaRPr/>
          </a:p>
          <a:p>
            <a:pPr indent="0" lvl="0" marL="0" rtl="0" algn="l">
              <a:spcBef>
                <a:spcPts val="1200"/>
              </a:spcBef>
              <a:spcAft>
                <a:spcPts val="0"/>
              </a:spcAft>
              <a:buNone/>
            </a:pPr>
            <a:r>
              <a:t/>
            </a:r>
            <a:endParaRPr/>
          </a:p>
        </p:txBody>
      </p:sp>
      <p:pic>
        <p:nvPicPr>
          <p:cNvPr id="344" name="Google Shape;344;p44"/>
          <p:cNvPicPr preferRelativeResize="0"/>
          <p:nvPr/>
        </p:nvPicPr>
        <p:blipFill>
          <a:blip r:embed="rId3">
            <a:alphaModFix/>
          </a:blip>
          <a:stretch>
            <a:fillRect/>
          </a:stretch>
        </p:blipFill>
        <p:spPr>
          <a:xfrm>
            <a:off x="3185530" y="3087250"/>
            <a:ext cx="2772925" cy="1859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alloween Music Party by Slidesgo">
  <a:themeElements>
    <a:clrScheme name="Simple Light">
      <a:dk1>
        <a:srgbClr val="000000"/>
      </a:dk1>
      <a:lt1>
        <a:srgbClr val="FFFFFF"/>
      </a:lt1>
      <a:dk2>
        <a:srgbClr val="B60505"/>
      </a:dk2>
      <a:lt2>
        <a:srgbClr val="D1D1D1"/>
      </a:lt2>
      <a:accent1>
        <a:srgbClr val="393231"/>
      </a:accent1>
      <a:accent2>
        <a:srgbClr val="5F5B52"/>
      </a:accent2>
      <a:accent3>
        <a:srgbClr val="9D9A91"/>
      </a:accent3>
      <a:accent4>
        <a:srgbClr val="D1D1D1"/>
      </a:accent4>
      <a:accent5>
        <a:srgbClr val="FFFFFF"/>
      </a:accent5>
      <a:accent6>
        <a:srgbClr val="FFFFFF"/>
      </a:accent6>
      <a:hlink>
        <a:srgbClr val="B6050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